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Kanit Light"/>
      <p:regular r:id="rId14"/>
      <p:bold r:id="rId15"/>
      <p:italic r:id="rId16"/>
      <p:boldItalic r:id="rId17"/>
    </p:embeddedFont>
    <p:embeddedFont>
      <p:font typeface="Kani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01">
          <p15:clr>
            <a:srgbClr val="747775"/>
          </p15:clr>
        </p15:guide>
        <p15:guide id="2" orient="horz" pos="964">
          <p15:clr>
            <a:srgbClr val="747775"/>
          </p15:clr>
        </p15:guide>
        <p15:guide id="3" pos="2559">
          <p15:clr>
            <a:srgbClr val="747775"/>
          </p15:clr>
        </p15:guide>
        <p15:guide id="4" orient="horz" pos="1141">
          <p15:clr>
            <a:srgbClr val="747775"/>
          </p15:clr>
        </p15:guide>
        <p15:guide id="5" pos="4762">
          <p15:clr>
            <a:srgbClr val="747775"/>
          </p15:clr>
        </p15:guide>
        <p15:guide id="6" orient="horz" pos="3876">
          <p15:clr>
            <a:srgbClr val="747775"/>
          </p15:clr>
        </p15:guide>
        <p15:guide id="7" pos="396">
          <p15:clr>
            <a:srgbClr val="747775"/>
          </p15:clr>
        </p15:guide>
      </p15:sldGuideLst>
    </p:ext>
    <p:ext uri="GoogleSlidesCustomDataVersion2">
      <go:slidesCustomData xmlns:go="http://customooxmlschemas.google.com/" r:id="rId22" roundtripDataSignature="AMtx7mhAn45YsKB1wlUGjR3eh1Y1PoWj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1"/>
        <p:guide pos="964" orient="horz"/>
        <p:guide pos="2559"/>
        <p:guide pos="1141" orient="horz"/>
        <p:guide pos="4762"/>
        <p:guide pos="3876" orient="horz"/>
        <p:guide pos="39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Kanit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Kani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KanitLight-bold.fntdata"/><Relationship Id="rId14" Type="http://schemas.openxmlformats.org/officeDocument/2006/relationships/font" Target="fonts/KanitLight-regular.fntdata"/><Relationship Id="rId17" Type="http://schemas.openxmlformats.org/officeDocument/2006/relationships/font" Target="fonts/KanitLight-boldItalic.fntdata"/><Relationship Id="rId16" Type="http://schemas.openxmlformats.org/officeDocument/2006/relationships/font" Target="fonts/KanitLigh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Kanit-bold.fntdata"/><Relationship Id="rId6" Type="http://schemas.openxmlformats.org/officeDocument/2006/relationships/slide" Target="slides/slide1.xml"/><Relationship Id="rId18" Type="http://schemas.openxmlformats.org/officeDocument/2006/relationships/font" Target="fonts/Kani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" name="Google Shape;34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d3aac6288d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g2d3aac6288d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d3ad79b770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g2d3ad79b770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d3ad79b770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2d3ad79b770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d3aac6288d_0_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g2d3aac6288d_0_1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g2d3aac6288d_0_1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06523fc64d_1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306523fc64d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d3ad79b770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2d3ad79b77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d3aac6288d_0_3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g2d3aac6288d_0_3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g2d3aac6288d_0_3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24550" y="582825"/>
            <a:ext cx="3351101" cy="8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4"/>
          <p:cNvPicPr preferRelativeResize="0"/>
          <p:nvPr/>
        </p:nvPicPr>
        <p:blipFill rotWithShape="1">
          <a:blip r:embed="rId3">
            <a:alphaModFix/>
          </a:blip>
          <a:srcRect b="0" l="49309" r="0" t="48969"/>
          <a:stretch/>
        </p:blipFill>
        <p:spPr>
          <a:xfrm>
            <a:off x="-14000" y="-12250"/>
            <a:ext cx="642550" cy="646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4"/>
          <p:cNvPicPr preferRelativeResize="0"/>
          <p:nvPr/>
        </p:nvPicPr>
        <p:blipFill rotWithShape="1">
          <a:blip r:embed="rId4">
            <a:alphaModFix/>
          </a:blip>
          <a:srcRect b="21670" l="524" r="524" t="73433"/>
          <a:stretch/>
        </p:blipFill>
        <p:spPr>
          <a:xfrm>
            <a:off x="-14000" y="6471850"/>
            <a:ext cx="12211973" cy="38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 1">
  <p:cSld name="OBJEC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2846" y="-35351"/>
            <a:ext cx="12317689" cy="69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7"/>
          <p:cNvPicPr preferRelativeResize="0"/>
          <p:nvPr/>
        </p:nvPicPr>
        <p:blipFill rotWithShape="1">
          <a:blip r:embed="rId3">
            <a:alphaModFix/>
          </a:blip>
          <a:srcRect b="9283" l="0" r="0" t="9283"/>
          <a:stretch/>
        </p:blipFill>
        <p:spPr>
          <a:xfrm>
            <a:off x="7427274" y="3580886"/>
            <a:ext cx="3666135" cy="116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1">
  <p:cSld name="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857" y="6369055"/>
            <a:ext cx="12409713" cy="510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63958" y="391800"/>
            <a:ext cx="1892116" cy="73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43325" y="531274"/>
            <a:ext cx="1010534" cy="66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 1">
  <p:cSld name="SECTION_HEADER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2846" y="-35351"/>
            <a:ext cx="12317688" cy="692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3720" y="4044625"/>
            <a:ext cx="2761057" cy="107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2525" y="4248150"/>
            <a:ext cx="1474606" cy="9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400" lIns="108825" spcFirstLastPara="1" rIns="108825" wrap="square" tIns="54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31"/>
          <p:cNvSpPr txBox="1"/>
          <p:nvPr>
            <p:ph idx="11" type="ftr"/>
          </p:nvPr>
        </p:nvSpPr>
        <p:spPr>
          <a:xfrm>
            <a:off x="4165603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400" lIns="108825" spcFirstLastPara="1" rIns="108825" wrap="square" tIns="54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1"/>
          <p:cNvSpPr txBox="1"/>
          <p:nvPr>
            <p:ph idx="12" type="sldNum"/>
          </p:nvPr>
        </p:nvSpPr>
        <p:spPr>
          <a:xfrm>
            <a:off x="8737607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400" lIns="108825" spcFirstLastPara="1" rIns="108825" wrap="square" tIns="54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"/>
          <p:cNvPicPr preferRelativeResize="0"/>
          <p:nvPr/>
        </p:nvPicPr>
        <p:blipFill rotWithShape="1">
          <a:blip r:embed="rId3">
            <a:alphaModFix/>
          </a:blip>
          <a:srcRect b="0" l="29" r="28" t="0"/>
          <a:stretch/>
        </p:blipFill>
        <p:spPr>
          <a:xfrm>
            <a:off x="7075844" y="2374450"/>
            <a:ext cx="3245727" cy="25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"/>
          <p:cNvSpPr txBox="1"/>
          <p:nvPr/>
        </p:nvSpPr>
        <p:spPr>
          <a:xfrm>
            <a:off x="7075858" y="873475"/>
            <a:ext cx="3245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3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Loren ipsun</a:t>
            </a: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72696" y="5508725"/>
            <a:ext cx="2681073" cy="105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d3aac6288d_0_37"/>
          <p:cNvSpPr txBox="1"/>
          <p:nvPr/>
        </p:nvSpPr>
        <p:spPr>
          <a:xfrm>
            <a:off x="629375" y="605625"/>
            <a:ext cx="6867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200" u="none" cap="none" strike="noStrike">
                <a:solidFill>
                  <a:srgbClr val="E94B9B"/>
                </a:solidFill>
                <a:latin typeface="Kanit"/>
                <a:ea typeface="Kanit"/>
                <a:cs typeface="Kanit"/>
                <a:sym typeface="Kanit"/>
              </a:rPr>
              <a:t>Campanha de Outubro a Outubro Rosa</a:t>
            </a:r>
            <a:endParaRPr b="1" i="0" sz="2200" u="none" cap="none" strike="noStrike">
              <a:solidFill>
                <a:srgbClr val="E94B9B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1600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rPr>
              <a:t>Tema </a:t>
            </a:r>
            <a:r>
              <a:rPr lang="pt-BR" sz="1600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rPr>
              <a:t>- Kanit tamanho 16 - </a:t>
            </a:r>
            <a:endParaRPr b="0" i="0" sz="1600" u="none" cap="none" strike="noStrike">
              <a:solidFill>
                <a:schemeClr val="dk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44" name="Google Shape;44;g2d3aac6288d_0_37"/>
          <p:cNvSpPr txBox="1"/>
          <p:nvPr/>
        </p:nvSpPr>
        <p:spPr>
          <a:xfrm>
            <a:off x="643900" y="1738650"/>
            <a:ext cx="5940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500">
                <a:solidFill>
                  <a:srgbClr val="44546A"/>
                </a:solidFill>
                <a:latin typeface="Kanit"/>
                <a:ea typeface="Kanit"/>
                <a:cs typeface="Kanit"/>
                <a:sym typeface="Kanit"/>
              </a:rPr>
              <a:t>Título texto - Kanit tamanho 25</a:t>
            </a:r>
            <a:endParaRPr sz="2500">
              <a:solidFill>
                <a:srgbClr val="44546A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45" name="Google Shape;45;g2d3aac6288d_0_37"/>
          <p:cNvSpPr txBox="1"/>
          <p:nvPr/>
        </p:nvSpPr>
        <p:spPr>
          <a:xfrm>
            <a:off x="643900" y="2503725"/>
            <a:ext cx="79173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44546A"/>
                </a:solidFill>
                <a:latin typeface="Kanit"/>
                <a:ea typeface="Kanit"/>
                <a:cs typeface="Kanit"/>
                <a:sym typeface="Kanit"/>
              </a:rPr>
              <a:t>Espaço para texto, fonte kanit - tamanho 15 pts.</a:t>
            </a:r>
            <a:endParaRPr b="1" sz="1500">
              <a:solidFill>
                <a:srgbClr val="44546A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44546A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44546A"/>
                </a:solidFill>
                <a:latin typeface="Kanit Light"/>
                <a:ea typeface="Kanit Light"/>
                <a:cs typeface="Kanit Light"/>
                <a:sym typeface="Kanit Light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  <a:endParaRPr sz="1500">
              <a:solidFill>
                <a:srgbClr val="44546A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4546A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44546A"/>
                </a:solidFill>
                <a:latin typeface="Kanit Light"/>
                <a:ea typeface="Kanit Light"/>
                <a:cs typeface="Kanit Light"/>
                <a:sym typeface="Kanit Light"/>
              </a:rPr>
              <a:t>It was popularised in the 1960s with the release of Letraset sheets containing Lorem Ipsum passages, and more recently with desktop publishing software like Aldus PageMaker including versions of Lorem Ipsum.</a:t>
            </a:r>
            <a:endParaRPr sz="1500">
              <a:solidFill>
                <a:srgbClr val="44546A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d3ad79b770_0_3"/>
          <p:cNvSpPr txBox="1"/>
          <p:nvPr/>
        </p:nvSpPr>
        <p:spPr>
          <a:xfrm>
            <a:off x="629375" y="605625"/>
            <a:ext cx="6867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200" u="none" cap="none" strike="noStrike">
                <a:solidFill>
                  <a:srgbClr val="E94B9B"/>
                </a:solidFill>
                <a:latin typeface="Kanit"/>
                <a:ea typeface="Kanit"/>
                <a:cs typeface="Kanit"/>
                <a:sym typeface="Kanit"/>
              </a:rPr>
              <a:t>Campanha de Outubro a Outubro Rosa</a:t>
            </a:r>
            <a:endParaRPr b="1" i="0" sz="2200" u="none" cap="none" strike="noStrike">
              <a:solidFill>
                <a:srgbClr val="E94B9B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1600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rPr>
              <a:t>Tema - Kanit tamanho 16 - </a:t>
            </a:r>
            <a:endParaRPr b="0" i="0" sz="1600" u="none" cap="none" strike="noStrike">
              <a:solidFill>
                <a:schemeClr val="dk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1" name="Google Shape;51;g2d3ad79b770_0_3"/>
          <p:cNvSpPr txBox="1"/>
          <p:nvPr/>
        </p:nvSpPr>
        <p:spPr>
          <a:xfrm>
            <a:off x="643900" y="1540850"/>
            <a:ext cx="3094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200">
                <a:solidFill>
                  <a:srgbClr val="495961"/>
                </a:solidFill>
                <a:latin typeface="Kanit"/>
                <a:ea typeface="Kanit"/>
                <a:cs typeface="Kanit"/>
                <a:sym typeface="Kanit"/>
              </a:rPr>
              <a:t>Título texto + imagem</a:t>
            </a:r>
            <a:endParaRPr sz="2200">
              <a:solidFill>
                <a:srgbClr val="49596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2" name="Google Shape;52;g2d3ad79b770_0_3"/>
          <p:cNvSpPr txBox="1"/>
          <p:nvPr/>
        </p:nvSpPr>
        <p:spPr>
          <a:xfrm>
            <a:off x="643900" y="2213125"/>
            <a:ext cx="4447500" cy="27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595959"/>
                </a:solidFill>
                <a:latin typeface="Kanit"/>
                <a:ea typeface="Kanit"/>
                <a:cs typeface="Kanit"/>
                <a:sym typeface="Kanit"/>
              </a:rPr>
              <a:t>Espaço para texto,</a:t>
            </a:r>
            <a:br>
              <a:rPr b="1" lang="pt-BR" sz="1500">
                <a:solidFill>
                  <a:srgbClr val="595959"/>
                </a:solidFill>
                <a:latin typeface="Kanit"/>
                <a:ea typeface="Kanit"/>
                <a:cs typeface="Kanit"/>
                <a:sym typeface="Kanit"/>
              </a:rPr>
            </a:br>
            <a:r>
              <a:rPr b="1" lang="pt-BR" sz="1500">
                <a:solidFill>
                  <a:srgbClr val="595959"/>
                </a:solidFill>
                <a:latin typeface="Kanit"/>
                <a:ea typeface="Kanit"/>
                <a:cs typeface="Kanit"/>
                <a:sym typeface="Kanit"/>
              </a:rPr>
              <a:t>fonte raleway - tamanho 15 pts.</a:t>
            </a:r>
            <a:endParaRPr b="1" sz="1500">
              <a:solidFill>
                <a:srgbClr val="595959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595959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595959"/>
                </a:solidFill>
                <a:latin typeface="Kanit Light"/>
                <a:ea typeface="Kanit Light"/>
                <a:cs typeface="Kanit Light"/>
                <a:sym typeface="Kanit Light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  <a:endParaRPr sz="1500">
              <a:solidFill>
                <a:srgbClr val="595959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53" name="Google Shape;53;g2d3ad79b770_0_3"/>
          <p:cNvSpPr txBox="1"/>
          <p:nvPr/>
        </p:nvSpPr>
        <p:spPr>
          <a:xfrm>
            <a:off x="643900" y="5440100"/>
            <a:ext cx="2733000" cy="7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595959"/>
                </a:solidFill>
                <a:latin typeface="Kanit"/>
                <a:ea typeface="Kanit"/>
                <a:cs typeface="Kanit"/>
                <a:sym typeface="Kanit"/>
              </a:rPr>
              <a:t>Legendas - tamanho 10 pts . </a:t>
            </a:r>
            <a:r>
              <a:rPr lang="pt-BR" sz="1000">
                <a:solidFill>
                  <a:srgbClr val="595959"/>
                </a:solidFill>
                <a:latin typeface="Kanit Light"/>
                <a:ea typeface="Kanit Light"/>
                <a:cs typeface="Kanit Light"/>
                <a:sym typeface="Kanit Light"/>
              </a:rPr>
              <a:t>Lorem Ipsum is simply dummy text of the printing and typesetting industry. </a:t>
            </a:r>
            <a:endParaRPr sz="1000">
              <a:solidFill>
                <a:srgbClr val="595959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pic>
        <p:nvPicPr>
          <p:cNvPr id="54" name="Google Shape;54;g2d3ad79b770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7874" y="2168150"/>
            <a:ext cx="4909123" cy="327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d3ad79b770_0_14"/>
          <p:cNvSpPr/>
          <p:nvPr/>
        </p:nvSpPr>
        <p:spPr>
          <a:xfrm>
            <a:off x="0" y="-125"/>
            <a:ext cx="3260100" cy="6482100"/>
          </a:xfrm>
          <a:prstGeom prst="rect">
            <a:avLst/>
          </a:prstGeom>
          <a:solidFill>
            <a:srgbClr val="CC11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g2d3ad79b770_0_14"/>
          <p:cNvSpPr txBox="1"/>
          <p:nvPr/>
        </p:nvSpPr>
        <p:spPr>
          <a:xfrm>
            <a:off x="3935650" y="2390150"/>
            <a:ext cx="6218700" cy="27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44546A"/>
                </a:solidFill>
                <a:latin typeface="Kanit"/>
                <a:ea typeface="Kanit"/>
                <a:cs typeface="Kanit"/>
                <a:sym typeface="Kanit"/>
              </a:rPr>
              <a:t>Espaço para texto,</a:t>
            </a:r>
            <a:br>
              <a:rPr b="1" lang="pt-BR" sz="1500">
                <a:solidFill>
                  <a:srgbClr val="44546A"/>
                </a:solidFill>
                <a:latin typeface="Kanit"/>
                <a:ea typeface="Kanit"/>
                <a:cs typeface="Kanit"/>
                <a:sym typeface="Kanit"/>
              </a:rPr>
            </a:br>
            <a:r>
              <a:rPr b="1" lang="pt-BR" sz="1500">
                <a:solidFill>
                  <a:srgbClr val="44546A"/>
                </a:solidFill>
                <a:latin typeface="Kanit"/>
                <a:ea typeface="Kanit"/>
                <a:cs typeface="Kanit"/>
                <a:sym typeface="Kanit"/>
              </a:rPr>
              <a:t>fonte raleway - tamanho 15 pts.</a:t>
            </a:r>
            <a:endParaRPr b="1" sz="1500">
              <a:solidFill>
                <a:srgbClr val="44546A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44546A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44546A"/>
                </a:solidFill>
                <a:latin typeface="Kanit Light"/>
                <a:ea typeface="Kanit Light"/>
                <a:cs typeface="Kanit Light"/>
                <a:sym typeface="Kanit Light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  <a:endParaRPr sz="1500">
              <a:solidFill>
                <a:srgbClr val="44546A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61" name="Google Shape;61;g2d3ad79b770_0_14"/>
          <p:cNvSpPr txBox="1"/>
          <p:nvPr/>
        </p:nvSpPr>
        <p:spPr>
          <a:xfrm>
            <a:off x="419125" y="2582400"/>
            <a:ext cx="2331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Campanha de Outubro a Outubro Rosa</a:t>
            </a:r>
            <a:endParaRPr b="1" i="0" sz="2200" u="none" cap="none" strike="noStrike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16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Tema - Kanit</a:t>
            </a:r>
            <a:br>
              <a:rPr lang="pt-BR" sz="16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</a:br>
            <a:r>
              <a:rPr lang="pt-BR" sz="16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tamanho 16 - </a:t>
            </a:r>
            <a:endParaRPr b="0" i="0" sz="1600" u="none" cap="none" strike="noStrike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d3aac6288d_0_129"/>
          <p:cNvSpPr txBox="1"/>
          <p:nvPr/>
        </p:nvSpPr>
        <p:spPr>
          <a:xfrm>
            <a:off x="842424" y="2906275"/>
            <a:ext cx="38397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47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Tema 1</a:t>
            </a:r>
            <a:endParaRPr b="0" i="0" sz="4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06523fc64d_1_8"/>
          <p:cNvSpPr txBox="1"/>
          <p:nvPr/>
        </p:nvSpPr>
        <p:spPr>
          <a:xfrm>
            <a:off x="3182625" y="2155050"/>
            <a:ext cx="73335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600">
                <a:solidFill>
                  <a:srgbClr val="405965"/>
                </a:solidFill>
                <a:latin typeface="Kanit"/>
                <a:ea typeface="Kanit"/>
                <a:cs typeface="Kanit"/>
                <a:sym typeface="Kanit"/>
              </a:rPr>
              <a:t>Loren ipsun</a:t>
            </a:r>
            <a:endParaRPr sz="1600">
              <a:solidFill>
                <a:srgbClr val="405965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600">
              <a:solidFill>
                <a:srgbClr val="405965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600">
                <a:solidFill>
                  <a:srgbClr val="405965"/>
                </a:solidFill>
                <a:latin typeface="Kanit"/>
                <a:ea typeface="Kanit"/>
                <a:cs typeface="Kanit"/>
                <a:sym typeface="Kanit"/>
              </a:rPr>
              <a:t>Loren ipsun</a:t>
            </a:r>
            <a:endParaRPr sz="1600">
              <a:solidFill>
                <a:srgbClr val="405965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600">
              <a:solidFill>
                <a:srgbClr val="405965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600">
                <a:solidFill>
                  <a:srgbClr val="405965"/>
                </a:solidFill>
                <a:latin typeface="Kanit"/>
                <a:ea typeface="Kanit"/>
                <a:cs typeface="Kanit"/>
                <a:sym typeface="Kanit"/>
              </a:rPr>
              <a:t>Loren ipsun</a:t>
            </a:r>
            <a:endParaRPr sz="1600">
              <a:solidFill>
                <a:srgbClr val="405965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600">
              <a:solidFill>
                <a:srgbClr val="405965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600">
                <a:solidFill>
                  <a:srgbClr val="405965"/>
                </a:solidFill>
                <a:latin typeface="Kanit"/>
                <a:ea typeface="Kanit"/>
                <a:cs typeface="Kanit"/>
                <a:sym typeface="Kanit"/>
              </a:rPr>
              <a:t>Loren ipsun</a:t>
            </a:r>
            <a:endParaRPr sz="1600">
              <a:solidFill>
                <a:srgbClr val="405965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600">
              <a:solidFill>
                <a:srgbClr val="405965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600">
                <a:solidFill>
                  <a:srgbClr val="405965"/>
                </a:solidFill>
                <a:latin typeface="Kanit"/>
                <a:ea typeface="Kanit"/>
                <a:cs typeface="Kanit"/>
                <a:sym typeface="Kanit"/>
              </a:rPr>
              <a:t>Loren ipsun</a:t>
            </a:r>
            <a:endParaRPr sz="1600">
              <a:solidFill>
                <a:srgbClr val="405965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600">
              <a:solidFill>
                <a:srgbClr val="405965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600">
                <a:solidFill>
                  <a:srgbClr val="405965"/>
                </a:solidFill>
                <a:latin typeface="Kanit"/>
                <a:ea typeface="Kanit"/>
                <a:cs typeface="Kanit"/>
                <a:sym typeface="Kanit"/>
              </a:rPr>
              <a:t>Loren ipsun</a:t>
            </a:r>
            <a:endParaRPr sz="1600">
              <a:solidFill>
                <a:srgbClr val="405965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600">
              <a:solidFill>
                <a:srgbClr val="405965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600">
                <a:solidFill>
                  <a:srgbClr val="405965"/>
                </a:solidFill>
                <a:latin typeface="Kanit"/>
                <a:ea typeface="Kanit"/>
                <a:cs typeface="Kanit"/>
                <a:sym typeface="Kanit"/>
              </a:rPr>
              <a:t>Loren ipsun</a:t>
            </a:r>
            <a:endParaRPr sz="1600">
              <a:solidFill>
                <a:srgbClr val="405965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3" name="Google Shape;73;g306523fc64d_1_8"/>
          <p:cNvSpPr txBox="1"/>
          <p:nvPr/>
        </p:nvSpPr>
        <p:spPr>
          <a:xfrm>
            <a:off x="629375" y="605625"/>
            <a:ext cx="7255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pt-BR" sz="2200">
                <a:solidFill>
                  <a:srgbClr val="E94B9B"/>
                </a:solidFill>
                <a:latin typeface="Kanit"/>
                <a:ea typeface="Kanit"/>
                <a:cs typeface="Kanit"/>
                <a:sym typeface="Kanit"/>
              </a:rPr>
              <a:t>Campanha de Outubro a Outubro Rosa</a:t>
            </a:r>
            <a:endParaRPr b="1" sz="2200">
              <a:solidFill>
                <a:srgbClr val="E94B9B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pt-BR" sz="1600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rPr>
              <a:t>Tema - Kanit tamanho 16 - </a:t>
            </a:r>
            <a:endParaRPr b="1" sz="2200">
              <a:solidFill>
                <a:srgbClr val="E94B9B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grpSp>
        <p:nvGrpSpPr>
          <p:cNvPr id="74" name="Google Shape;74;g306523fc64d_1_8"/>
          <p:cNvGrpSpPr/>
          <p:nvPr/>
        </p:nvGrpSpPr>
        <p:grpSpPr>
          <a:xfrm>
            <a:off x="2719513" y="2203714"/>
            <a:ext cx="351991" cy="324206"/>
            <a:chOff x="2792225" y="3231075"/>
            <a:chExt cx="269725" cy="248434"/>
          </a:xfrm>
        </p:grpSpPr>
        <p:sp>
          <p:nvSpPr>
            <p:cNvPr id="75" name="Google Shape;75;g306523fc64d_1_8"/>
            <p:cNvSpPr/>
            <p:nvPr/>
          </p:nvSpPr>
          <p:spPr>
            <a:xfrm>
              <a:off x="2939726" y="3448400"/>
              <a:ext cx="26205" cy="30813"/>
            </a:xfrm>
            <a:custGeom>
              <a:rect b="b" l="l" r="r" t="t"/>
              <a:pathLst>
                <a:path extrusionOk="0" h="25571" w="21747">
                  <a:moveTo>
                    <a:pt x="16310" y="0"/>
                  </a:moveTo>
                  <a:lnTo>
                    <a:pt x="16310" y="0"/>
                  </a:lnTo>
                  <a:cubicBezTo>
                    <a:pt x="15321" y="5931"/>
                    <a:pt x="12850" y="11861"/>
                    <a:pt x="8402" y="15815"/>
                  </a:cubicBezTo>
                  <a:lnTo>
                    <a:pt x="0" y="24711"/>
                  </a:lnTo>
                  <a:cubicBezTo>
                    <a:pt x="1587" y="25288"/>
                    <a:pt x="3215" y="25570"/>
                    <a:pt x="4836" y="25570"/>
                  </a:cubicBezTo>
                  <a:cubicBezTo>
                    <a:pt x="8772" y="25570"/>
                    <a:pt x="12665" y="23908"/>
                    <a:pt x="15815" y="20757"/>
                  </a:cubicBezTo>
                  <a:cubicBezTo>
                    <a:pt x="21252" y="15321"/>
                    <a:pt x="21746" y="5931"/>
                    <a:pt x="16310" y="0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g306523fc64d_1_8"/>
            <p:cNvSpPr/>
            <p:nvPr/>
          </p:nvSpPr>
          <p:spPr>
            <a:xfrm>
              <a:off x="2809253" y="3338031"/>
              <a:ext cx="136429" cy="141478"/>
            </a:xfrm>
            <a:custGeom>
              <a:rect b="b" l="l" r="r" t="t"/>
              <a:pathLst>
                <a:path extrusionOk="0" h="117409" w="113219">
                  <a:moveTo>
                    <a:pt x="46109" y="0"/>
                  </a:moveTo>
                  <a:cubicBezTo>
                    <a:pt x="42989" y="0"/>
                    <a:pt x="39703" y="1085"/>
                    <a:pt x="36614" y="3622"/>
                  </a:cubicBezTo>
                  <a:lnTo>
                    <a:pt x="9926" y="29815"/>
                  </a:lnTo>
                  <a:cubicBezTo>
                    <a:pt x="1" y="40504"/>
                    <a:pt x="9537" y="54732"/>
                    <a:pt x="20769" y="54732"/>
                  </a:cubicBezTo>
                  <a:cubicBezTo>
                    <a:pt x="24078" y="54732"/>
                    <a:pt x="27534" y="53497"/>
                    <a:pt x="30684" y="50573"/>
                  </a:cubicBezTo>
                  <a:lnTo>
                    <a:pt x="30684" y="50573"/>
                  </a:lnTo>
                  <a:cubicBezTo>
                    <a:pt x="21810" y="61376"/>
                    <a:pt x="31008" y="74890"/>
                    <a:pt x="42054" y="74890"/>
                  </a:cubicBezTo>
                  <a:cubicBezTo>
                    <a:pt x="45157" y="74890"/>
                    <a:pt x="48406" y="73823"/>
                    <a:pt x="51441" y="71330"/>
                  </a:cubicBezTo>
                  <a:lnTo>
                    <a:pt x="51441" y="71330"/>
                  </a:lnTo>
                  <a:cubicBezTo>
                    <a:pt x="40819" y="81952"/>
                    <a:pt x="50580" y="96651"/>
                    <a:pt x="61950" y="96651"/>
                  </a:cubicBezTo>
                  <a:cubicBezTo>
                    <a:pt x="65392" y="96651"/>
                    <a:pt x="68982" y="95304"/>
                    <a:pt x="72198" y="92088"/>
                  </a:cubicBezTo>
                  <a:lnTo>
                    <a:pt x="72198" y="92088"/>
                  </a:lnTo>
                  <a:cubicBezTo>
                    <a:pt x="61576" y="102710"/>
                    <a:pt x="71338" y="117408"/>
                    <a:pt x="82707" y="117408"/>
                  </a:cubicBezTo>
                  <a:cubicBezTo>
                    <a:pt x="86150" y="117408"/>
                    <a:pt x="89739" y="116061"/>
                    <a:pt x="92955" y="112845"/>
                  </a:cubicBezTo>
                  <a:lnTo>
                    <a:pt x="107288" y="98018"/>
                  </a:lnTo>
                  <a:cubicBezTo>
                    <a:pt x="113219" y="92582"/>
                    <a:pt x="113219" y="83191"/>
                    <a:pt x="107288" y="77261"/>
                  </a:cubicBezTo>
                  <a:lnTo>
                    <a:pt x="107288" y="77755"/>
                  </a:lnTo>
                  <a:cubicBezTo>
                    <a:pt x="104570" y="74790"/>
                    <a:pt x="100863" y="73307"/>
                    <a:pt x="97156" y="73307"/>
                  </a:cubicBezTo>
                  <a:cubicBezTo>
                    <a:pt x="93591" y="73307"/>
                    <a:pt x="90027" y="74678"/>
                    <a:pt x="87341" y="77421"/>
                  </a:cubicBezTo>
                  <a:lnTo>
                    <a:pt x="87341" y="77421"/>
                  </a:lnTo>
                  <a:lnTo>
                    <a:pt x="95921" y="68365"/>
                  </a:lnTo>
                  <a:cubicBezTo>
                    <a:pt x="107927" y="57859"/>
                    <a:pt x="97716" y="42226"/>
                    <a:pt x="86046" y="42226"/>
                  </a:cubicBezTo>
                  <a:cubicBezTo>
                    <a:pt x="83004" y="42226"/>
                    <a:pt x="79862" y="43288"/>
                    <a:pt x="76990" y="45781"/>
                  </a:cubicBezTo>
                  <a:lnTo>
                    <a:pt x="76990" y="45781"/>
                  </a:lnTo>
                  <a:lnTo>
                    <a:pt x="84554" y="38217"/>
                  </a:lnTo>
                  <a:cubicBezTo>
                    <a:pt x="94479" y="27528"/>
                    <a:pt x="84943" y="13301"/>
                    <a:pt x="73711" y="13301"/>
                  </a:cubicBezTo>
                  <a:cubicBezTo>
                    <a:pt x="70402" y="13301"/>
                    <a:pt x="66946" y="14536"/>
                    <a:pt x="63796" y="17460"/>
                  </a:cubicBezTo>
                  <a:lnTo>
                    <a:pt x="57372" y="23885"/>
                  </a:lnTo>
                  <a:cubicBezTo>
                    <a:pt x="65818" y="13135"/>
                    <a:pt x="56967" y="0"/>
                    <a:pt x="46109" y="0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g306523fc64d_1_8"/>
            <p:cNvSpPr/>
            <p:nvPr/>
          </p:nvSpPr>
          <p:spPr>
            <a:xfrm>
              <a:off x="2958925" y="3448375"/>
              <a:ext cx="625" cy="625"/>
            </a:xfrm>
            <a:custGeom>
              <a:rect b="b" l="l" r="r" t="t"/>
              <a:pathLst>
                <a:path extrusionOk="0" h="25" w="25">
                  <a:moveTo>
                    <a:pt x="24" y="25"/>
                  </a:moveTo>
                  <a:lnTo>
                    <a:pt x="24" y="25"/>
                  </a:lnTo>
                  <a:lnTo>
                    <a:pt x="0" y="1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g306523fc64d_1_8"/>
            <p:cNvSpPr/>
            <p:nvPr/>
          </p:nvSpPr>
          <p:spPr>
            <a:xfrm>
              <a:off x="2792225" y="3231075"/>
              <a:ext cx="257400" cy="222775"/>
            </a:xfrm>
            <a:custGeom>
              <a:rect b="b" l="l" r="r" t="t"/>
              <a:pathLst>
                <a:path extrusionOk="0" h="8911" w="10296">
                  <a:moveTo>
                    <a:pt x="2882" y="1"/>
                  </a:moveTo>
                  <a:cubicBezTo>
                    <a:pt x="2786" y="1"/>
                    <a:pt x="2715" y="24"/>
                    <a:pt x="2667" y="96"/>
                  </a:cubicBezTo>
                  <a:lnTo>
                    <a:pt x="143" y="2620"/>
                  </a:lnTo>
                  <a:cubicBezTo>
                    <a:pt x="0" y="2739"/>
                    <a:pt x="0" y="2930"/>
                    <a:pt x="143" y="3049"/>
                  </a:cubicBezTo>
                  <a:lnTo>
                    <a:pt x="238" y="3144"/>
                  </a:lnTo>
                  <a:cubicBezTo>
                    <a:pt x="381" y="3311"/>
                    <a:pt x="476" y="3525"/>
                    <a:pt x="429" y="3763"/>
                  </a:cubicBezTo>
                  <a:cubicBezTo>
                    <a:pt x="381" y="4192"/>
                    <a:pt x="524" y="4621"/>
                    <a:pt x="810" y="4906"/>
                  </a:cubicBezTo>
                  <a:lnTo>
                    <a:pt x="977" y="5073"/>
                  </a:lnTo>
                  <a:lnTo>
                    <a:pt x="2024" y="4001"/>
                  </a:lnTo>
                  <a:cubicBezTo>
                    <a:pt x="2286" y="3751"/>
                    <a:pt x="2626" y="3626"/>
                    <a:pt x="2965" y="3626"/>
                  </a:cubicBezTo>
                  <a:cubicBezTo>
                    <a:pt x="3304" y="3626"/>
                    <a:pt x="3644" y="3751"/>
                    <a:pt x="3906" y="4001"/>
                  </a:cubicBezTo>
                  <a:cubicBezTo>
                    <a:pt x="4001" y="4097"/>
                    <a:pt x="4072" y="4216"/>
                    <a:pt x="4144" y="4335"/>
                  </a:cubicBezTo>
                  <a:cubicBezTo>
                    <a:pt x="4191" y="4330"/>
                    <a:pt x="4239" y="4327"/>
                    <a:pt x="4285" y="4327"/>
                  </a:cubicBezTo>
                  <a:cubicBezTo>
                    <a:pt x="5143" y="4327"/>
                    <a:pt x="5775" y="5142"/>
                    <a:pt x="5549" y="5978"/>
                  </a:cubicBezTo>
                  <a:cubicBezTo>
                    <a:pt x="5620" y="6049"/>
                    <a:pt x="5692" y="6097"/>
                    <a:pt x="5763" y="6145"/>
                  </a:cubicBezTo>
                  <a:cubicBezTo>
                    <a:pt x="6097" y="6478"/>
                    <a:pt x="6216" y="6978"/>
                    <a:pt x="6120" y="7431"/>
                  </a:cubicBezTo>
                  <a:cubicBezTo>
                    <a:pt x="6192" y="7478"/>
                    <a:pt x="6240" y="7526"/>
                    <a:pt x="6311" y="7597"/>
                  </a:cubicBezTo>
                  <a:cubicBezTo>
                    <a:pt x="6597" y="7883"/>
                    <a:pt x="6740" y="8312"/>
                    <a:pt x="6692" y="8717"/>
                  </a:cubicBezTo>
                  <a:cubicBezTo>
                    <a:pt x="6849" y="8853"/>
                    <a:pt x="7018" y="8911"/>
                    <a:pt x="7178" y="8911"/>
                  </a:cubicBezTo>
                  <a:cubicBezTo>
                    <a:pt x="7747" y="8911"/>
                    <a:pt x="8212" y="8184"/>
                    <a:pt x="7692" y="7645"/>
                  </a:cubicBezTo>
                  <a:lnTo>
                    <a:pt x="7692" y="7645"/>
                  </a:lnTo>
                  <a:cubicBezTo>
                    <a:pt x="7854" y="7807"/>
                    <a:pt x="8035" y="7874"/>
                    <a:pt x="8209" y="7874"/>
                  </a:cubicBezTo>
                  <a:cubicBezTo>
                    <a:pt x="8778" y="7874"/>
                    <a:pt x="9269" y="7150"/>
                    <a:pt x="8740" y="6621"/>
                  </a:cubicBezTo>
                  <a:lnTo>
                    <a:pt x="8740" y="6621"/>
                  </a:lnTo>
                  <a:cubicBezTo>
                    <a:pt x="8899" y="6780"/>
                    <a:pt x="9076" y="6847"/>
                    <a:pt x="9246" y="6847"/>
                  </a:cubicBezTo>
                  <a:cubicBezTo>
                    <a:pt x="9812" y="6847"/>
                    <a:pt x="10295" y="6104"/>
                    <a:pt x="9764" y="5573"/>
                  </a:cubicBezTo>
                  <a:lnTo>
                    <a:pt x="8288" y="4097"/>
                  </a:lnTo>
                  <a:lnTo>
                    <a:pt x="7502" y="3311"/>
                  </a:lnTo>
                  <a:cubicBezTo>
                    <a:pt x="7462" y="3314"/>
                    <a:pt x="7422" y="3315"/>
                    <a:pt x="7382" y="3315"/>
                  </a:cubicBezTo>
                  <a:cubicBezTo>
                    <a:pt x="7113" y="3315"/>
                    <a:pt x="6846" y="3248"/>
                    <a:pt x="6597" y="3144"/>
                  </a:cubicBezTo>
                  <a:lnTo>
                    <a:pt x="5978" y="3763"/>
                  </a:lnTo>
                  <a:cubicBezTo>
                    <a:pt x="5692" y="4049"/>
                    <a:pt x="5329" y="4192"/>
                    <a:pt x="4968" y="4192"/>
                  </a:cubicBezTo>
                  <a:cubicBezTo>
                    <a:pt x="4608" y="4192"/>
                    <a:pt x="4251" y="4049"/>
                    <a:pt x="3977" y="3763"/>
                  </a:cubicBezTo>
                  <a:lnTo>
                    <a:pt x="3953" y="3763"/>
                  </a:lnTo>
                  <a:cubicBezTo>
                    <a:pt x="3406" y="3192"/>
                    <a:pt x="3429" y="2311"/>
                    <a:pt x="3977" y="1763"/>
                  </a:cubicBezTo>
                  <a:lnTo>
                    <a:pt x="4954" y="786"/>
                  </a:lnTo>
                  <a:cubicBezTo>
                    <a:pt x="4704" y="516"/>
                    <a:pt x="4345" y="373"/>
                    <a:pt x="3972" y="373"/>
                  </a:cubicBezTo>
                  <a:cubicBezTo>
                    <a:pt x="3918" y="373"/>
                    <a:pt x="3864" y="376"/>
                    <a:pt x="3810" y="382"/>
                  </a:cubicBezTo>
                  <a:cubicBezTo>
                    <a:pt x="3768" y="390"/>
                    <a:pt x="3727" y="394"/>
                    <a:pt x="3686" y="394"/>
                  </a:cubicBezTo>
                  <a:cubicBezTo>
                    <a:pt x="3498" y="394"/>
                    <a:pt x="3328" y="309"/>
                    <a:pt x="3191" y="191"/>
                  </a:cubicBezTo>
                  <a:lnTo>
                    <a:pt x="3096" y="96"/>
                  </a:lnTo>
                  <a:cubicBezTo>
                    <a:pt x="3048" y="48"/>
                    <a:pt x="2953" y="1"/>
                    <a:pt x="2882" y="1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g306523fc64d_1_8"/>
            <p:cNvSpPr/>
            <p:nvPr/>
          </p:nvSpPr>
          <p:spPr>
            <a:xfrm>
              <a:off x="2894625" y="3231225"/>
              <a:ext cx="167325" cy="122525"/>
            </a:xfrm>
            <a:custGeom>
              <a:rect b="b" l="l" r="r" t="t"/>
              <a:pathLst>
                <a:path extrusionOk="0" h="4901" w="6693">
                  <a:moveTo>
                    <a:pt x="3837" y="0"/>
                  </a:moveTo>
                  <a:cubicBezTo>
                    <a:pt x="3757" y="0"/>
                    <a:pt x="3680" y="30"/>
                    <a:pt x="3620" y="90"/>
                  </a:cubicBezTo>
                  <a:lnTo>
                    <a:pt x="3525" y="185"/>
                  </a:lnTo>
                  <a:cubicBezTo>
                    <a:pt x="3388" y="303"/>
                    <a:pt x="3218" y="388"/>
                    <a:pt x="3030" y="388"/>
                  </a:cubicBezTo>
                  <a:cubicBezTo>
                    <a:pt x="2989" y="388"/>
                    <a:pt x="2948" y="384"/>
                    <a:pt x="2906" y="376"/>
                  </a:cubicBezTo>
                  <a:cubicBezTo>
                    <a:pt x="2851" y="369"/>
                    <a:pt x="2797" y="367"/>
                    <a:pt x="2743" y="367"/>
                  </a:cubicBezTo>
                  <a:cubicBezTo>
                    <a:pt x="2370" y="367"/>
                    <a:pt x="2012" y="507"/>
                    <a:pt x="1763" y="757"/>
                  </a:cubicBezTo>
                  <a:lnTo>
                    <a:pt x="310" y="2209"/>
                  </a:lnTo>
                  <a:cubicBezTo>
                    <a:pt x="0" y="2495"/>
                    <a:pt x="0" y="2995"/>
                    <a:pt x="286" y="3305"/>
                  </a:cubicBezTo>
                  <a:cubicBezTo>
                    <a:pt x="441" y="3460"/>
                    <a:pt x="643" y="3537"/>
                    <a:pt x="846" y="3537"/>
                  </a:cubicBezTo>
                  <a:cubicBezTo>
                    <a:pt x="1048" y="3537"/>
                    <a:pt x="1250" y="3460"/>
                    <a:pt x="1405" y="3305"/>
                  </a:cubicBezTo>
                  <a:lnTo>
                    <a:pt x="2405" y="2305"/>
                  </a:lnTo>
                  <a:cubicBezTo>
                    <a:pt x="2642" y="2541"/>
                    <a:pt x="2975" y="2680"/>
                    <a:pt x="3309" y="2680"/>
                  </a:cubicBezTo>
                  <a:cubicBezTo>
                    <a:pt x="3414" y="2680"/>
                    <a:pt x="3518" y="2666"/>
                    <a:pt x="3620" y="2638"/>
                  </a:cubicBezTo>
                  <a:lnTo>
                    <a:pt x="5882" y="4900"/>
                  </a:lnTo>
                  <a:cubicBezTo>
                    <a:pt x="6192" y="4591"/>
                    <a:pt x="6335" y="4162"/>
                    <a:pt x="6263" y="3733"/>
                  </a:cubicBezTo>
                  <a:cubicBezTo>
                    <a:pt x="6240" y="3519"/>
                    <a:pt x="6311" y="3281"/>
                    <a:pt x="6478" y="3138"/>
                  </a:cubicBezTo>
                  <a:lnTo>
                    <a:pt x="6573" y="3043"/>
                  </a:lnTo>
                  <a:cubicBezTo>
                    <a:pt x="6692" y="2924"/>
                    <a:pt x="6692" y="2709"/>
                    <a:pt x="6573" y="2590"/>
                  </a:cubicBezTo>
                  <a:lnTo>
                    <a:pt x="6573" y="2614"/>
                  </a:lnTo>
                  <a:lnTo>
                    <a:pt x="4073" y="90"/>
                  </a:lnTo>
                  <a:cubicBezTo>
                    <a:pt x="4001" y="30"/>
                    <a:pt x="3918" y="0"/>
                    <a:pt x="3837" y="0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g306523fc64d_1_8"/>
            <p:cNvSpPr/>
            <p:nvPr/>
          </p:nvSpPr>
          <p:spPr>
            <a:xfrm>
              <a:off x="2958783" y="3447804"/>
              <a:ext cx="596" cy="598"/>
            </a:xfrm>
            <a:custGeom>
              <a:rect b="b" l="l" r="r" t="t"/>
              <a:pathLst>
                <a:path extrusionOk="0" h="496" w="495">
                  <a:moveTo>
                    <a:pt x="495" y="495"/>
                  </a:moveTo>
                  <a:lnTo>
                    <a:pt x="495" y="495"/>
                  </a:lnTo>
                  <a:lnTo>
                    <a:pt x="0" y="1"/>
                  </a:lnTo>
                  <a:lnTo>
                    <a:pt x="495" y="495"/>
                  </a:ln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g306523fc64d_1_8"/>
          <p:cNvGrpSpPr/>
          <p:nvPr/>
        </p:nvGrpSpPr>
        <p:grpSpPr>
          <a:xfrm>
            <a:off x="2719119" y="2739079"/>
            <a:ext cx="352803" cy="289039"/>
            <a:chOff x="-26981375" y="3951875"/>
            <a:chExt cx="296150" cy="242625"/>
          </a:xfrm>
        </p:grpSpPr>
        <p:sp>
          <p:nvSpPr>
            <p:cNvPr id="82" name="Google Shape;82;g306523fc64d_1_8"/>
            <p:cNvSpPr/>
            <p:nvPr/>
          </p:nvSpPr>
          <p:spPr>
            <a:xfrm>
              <a:off x="-26978225" y="3951875"/>
              <a:ext cx="173300" cy="155975"/>
            </a:xfrm>
            <a:custGeom>
              <a:rect b="b" l="l" r="r" t="t"/>
              <a:pathLst>
                <a:path extrusionOk="0" h="6239" w="6932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g306523fc64d_1_8"/>
            <p:cNvSpPr/>
            <p:nvPr/>
          </p:nvSpPr>
          <p:spPr>
            <a:xfrm>
              <a:off x="-26981375" y="4124375"/>
              <a:ext cx="174075" cy="70125"/>
            </a:xfrm>
            <a:custGeom>
              <a:rect b="b" l="l" r="r" t="t"/>
              <a:pathLst>
                <a:path extrusionOk="0" h="2805" w="6963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g306523fc64d_1_8"/>
            <p:cNvSpPr/>
            <p:nvPr/>
          </p:nvSpPr>
          <p:spPr>
            <a:xfrm>
              <a:off x="-26790000" y="4002300"/>
              <a:ext cx="104775" cy="192200"/>
            </a:xfrm>
            <a:custGeom>
              <a:rect b="b" l="l" r="r" t="t"/>
              <a:pathLst>
                <a:path extrusionOk="0" h="7688" w="4191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85;g306523fc64d_1_8"/>
          <p:cNvGrpSpPr/>
          <p:nvPr/>
        </p:nvGrpSpPr>
        <p:grpSpPr>
          <a:xfrm>
            <a:off x="2718630" y="4523053"/>
            <a:ext cx="353802" cy="351497"/>
            <a:chOff x="580725" y="3617925"/>
            <a:chExt cx="299325" cy="297375"/>
          </a:xfrm>
        </p:grpSpPr>
        <p:sp>
          <p:nvSpPr>
            <p:cNvPr id="86" name="Google Shape;86;g306523fc64d_1_8"/>
            <p:cNvSpPr/>
            <p:nvPr/>
          </p:nvSpPr>
          <p:spPr>
            <a:xfrm>
              <a:off x="609075" y="3662050"/>
              <a:ext cx="51225" cy="51200"/>
            </a:xfrm>
            <a:custGeom>
              <a:rect b="b" l="l" r="r" t="t"/>
              <a:pathLst>
                <a:path extrusionOk="0" h="2048" w="2049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g306523fc64d_1_8"/>
            <p:cNvSpPr/>
            <p:nvPr/>
          </p:nvSpPr>
          <p:spPr>
            <a:xfrm>
              <a:off x="668950" y="3617925"/>
              <a:ext cx="122875" cy="104475"/>
            </a:xfrm>
            <a:custGeom>
              <a:rect b="b" l="l" r="r" t="t"/>
              <a:pathLst>
                <a:path extrusionOk="0" h="4179" w="4915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g306523fc64d_1_8"/>
            <p:cNvSpPr/>
            <p:nvPr/>
          </p:nvSpPr>
          <p:spPr>
            <a:xfrm>
              <a:off x="580725" y="3721900"/>
              <a:ext cx="141800" cy="192025"/>
            </a:xfrm>
            <a:custGeom>
              <a:rect b="b" l="l" r="r" t="t"/>
              <a:pathLst>
                <a:path extrusionOk="0" h="7681" w="5672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g306523fc64d_1_8"/>
            <p:cNvSpPr/>
            <p:nvPr/>
          </p:nvSpPr>
          <p:spPr>
            <a:xfrm>
              <a:off x="800475" y="3662050"/>
              <a:ext cx="51225" cy="51200"/>
            </a:xfrm>
            <a:custGeom>
              <a:rect b="b" l="l" r="r" t="t"/>
              <a:pathLst>
                <a:path extrusionOk="0" h="2048" w="2049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g306523fc64d_1_8"/>
            <p:cNvSpPr/>
            <p:nvPr/>
          </p:nvSpPr>
          <p:spPr>
            <a:xfrm>
              <a:off x="738250" y="3722700"/>
              <a:ext cx="141800" cy="192600"/>
            </a:xfrm>
            <a:custGeom>
              <a:rect b="b" l="l" r="r" t="t"/>
              <a:pathLst>
                <a:path extrusionOk="0" h="7704" w="5672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" name="Google Shape;91;g306523fc64d_1_8"/>
          <p:cNvGrpSpPr/>
          <p:nvPr/>
        </p:nvGrpSpPr>
        <p:grpSpPr>
          <a:xfrm>
            <a:off x="2720484" y="3908436"/>
            <a:ext cx="350079" cy="350079"/>
            <a:chOff x="3497300" y="3227275"/>
            <a:chExt cx="296175" cy="296175"/>
          </a:xfrm>
        </p:grpSpPr>
        <p:sp>
          <p:nvSpPr>
            <p:cNvPr id="92" name="Google Shape;92;g306523fc64d_1_8"/>
            <p:cNvSpPr/>
            <p:nvPr/>
          </p:nvSpPr>
          <p:spPr>
            <a:xfrm>
              <a:off x="3609925" y="3339900"/>
              <a:ext cx="69350" cy="68550"/>
            </a:xfrm>
            <a:custGeom>
              <a:rect b="b" l="l" r="r" t="t"/>
              <a:pathLst>
                <a:path extrusionOk="0" h="2742" w="2774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g306523fc64d_1_8"/>
            <p:cNvSpPr/>
            <p:nvPr/>
          </p:nvSpPr>
          <p:spPr>
            <a:xfrm>
              <a:off x="3531175" y="3227275"/>
              <a:ext cx="86650" cy="86675"/>
            </a:xfrm>
            <a:custGeom>
              <a:rect b="b" l="l" r="r" t="t"/>
              <a:pathLst>
                <a:path extrusionOk="0" h="3467" w="3466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g306523fc64d_1_8"/>
            <p:cNvSpPr/>
            <p:nvPr/>
          </p:nvSpPr>
          <p:spPr>
            <a:xfrm>
              <a:off x="3670575" y="3227275"/>
              <a:ext cx="86675" cy="86675"/>
            </a:xfrm>
            <a:custGeom>
              <a:rect b="b" l="l" r="r" t="t"/>
              <a:pathLst>
                <a:path extrusionOk="0" h="3467" w="3467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306523fc64d_1_8"/>
            <p:cNvSpPr/>
            <p:nvPr/>
          </p:nvSpPr>
          <p:spPr>
            <a:xfrm>
              <a:off x="3622525" y="3421825"/>
              <a:ext cx="41775" cy="25225"/>
            </a:xfrm>
            <a:custGeom>
              <a:rect b="b" l="l" r="r" t="t"/>
              <a:pathLst>
                <a:path extrusionOk="0" h="1009" w="1671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g306523fc64d_1_8"/>
            <p:cNvSpPr/>
            <p:nvPr/>
          </p:nvSpPr>
          <p:spPr>
            <a:xfrm>
              <a:off x="3566600" y="3416300"/>
              <a:ext cx="70125" cy="106350"/>
            </a:xfrm>
            <a:custGeom>
              <a:rect b="b" l="l" r="r" t="t"/>
              <a:pathLst>
                <a:path extrusionOk="0" h="4254" w="2805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g306523fc64d_1_8"/>
            <p:cNvSpPr/>
            <p:nvPr/>
          </p:nvSpPr>
          <p:spPr>
            <a:xfrm>
              <a:off x="3653250" y="3417100"/>
              <a:ext cx="70125" cy="106350"/>
            </a:xfrm>
            <a:custGeom>
              <a:rect b="b" l="l" r="r" t="t"/>
              <a:pathLst>
                <a:path extrusionOk="0" h="4254" w="2805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g306523fc64d_1_8"/>
            <p:cNvSpPr/>
            <p:nvPr/>
          </p:nvSpPr>
          <p:spPr>
            <a:xfrm>
              <a:off x="3655625" y="3310775"/>
              <a:ext cx="137850" cy="108700"/>
            </a:xfrm>
            <a:custGeom>
              <a:rect b="b" l="l" r="r" t="t"/>
              <a:pathLst>
                <a:path extrusionOk="0" h="4348" w="5514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g306523fc64d_1_8"/>
            <p:cNvSpPr/>
            <p:nvPr/>
          </p:nvSpPr>
          <p:spPr>
            <a:xfrm>
              <a:off x="3497300" y="3309975"/>
              <a:ext cx="136275" cy="108725"/>
            </a:xfrm>
            <a:custGeom>
              <a:rect b="b" l="l" r="r" t="t"/>
              <a:pathLst>
                <a:path extrusionOk="0" h="4349" w="5451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g306523fc64d_1_8"/>
          <p:cNvGrpSpPr/>
          <p:nvPr/>
        </p:nvGrpSpPr>
        <p:grpSpPr>
          <a:xfrm>
            <a:off x="2720477" y="3286082"/>
            <a:ext cx="350079" cy="285837"/>
            <a:chOff x="3860400" y="3254050"/>
            <a:chExt cx="296175" cy="241825"/>
          </a:xfrm>
        </p:grpSpPr>
        <p:sp>
          <p:nvSpPr>
            <p:cNvPr id="101" name="Google Shape;101;g306523fc64d_1_8"/>
            <p:cNvSpPr/>
            <p:nvPr/>
          </p:nvSpPr>
          <p:spPr>
            <a:xfrm>
              <a:off x="4112425" y="3358025"/>
              <a:ext cx="44150" cy="18125"/>
            </a:xfrm>
            <a:custGeom>
              <a:rect b="b" l="l" r="r" t="t"/>
              <a:pathLst>
                <a:path extrusionOk="0" h="725" w="1766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g306523fc64d_1_8"/>
            <p:cNvSpPr/>
            <p:nvPr/>
          </p:nvSpPr>
          <p:spPr>
            <a:xfrm>
              <a:off x="4102200" y="3393475"/>
              <a:ext cx="37050" cy="33875"/>
            </a:xfrm>
            <a:custGeom>
              <a:rect b="b" l="l" r="r" t="t"/>
              <a:pathLst>
                <a:path extrusionOk="0" h="1355" w="1482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g306523fc64d_1_8"/>
            <p:cNvSpPr/>
            <p:nvPr/>
          </p:nvSpPr>
          <p:spPr>
            <a:xfrm>
              <a:off x="4103775" y="3306025"/>
              <a:ext cx="35475" cy="34500"/>
            </a:xfrm>
            <a:custGeom>
              <a:rect b="b" l="l" r="r" t="t"/>
              <a:pathLst>
                <a:path extrusionOk="0" h="1380" w="1419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g306523fc64d_1_8"/>
            <p:cNvSpPr/>
            <p:nvPr/>
          </p:nvSpPr>
          <p:spPr>
            <a:xfrm>
              <a:off x="3860400" y="3306025"/>
              <a:ext cx="105550" cy="104800"/>
            </a:xfrm>
            <a:custGeom>
              <a:rect b="b" l="l" r="r" t="t"/>
              <a:pathLst>
                <a:path extrusionOk="0" h="4192" w="4222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g306523fc64d_1_8"/>
            <p:cNvSpPr/>
            <p:nvPr/>
          </p:nvSpPr>
          <p:spPr>
            <a:xfrm>
              <a:off x="4050225" y="3254050"/>
              <a:ext cx="35450" cy="208750"/>
            </a:xfrm>
            <a:custGeom>
              <a:rect b="b" l="l" r="r" t="t"/>
              <a:pathLst>
                <a:path extrusionOk="0" h="8350" w="1418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g306523fc64d_1_8"/>
            <p:cNvSpPr/>
            <p:nvPr/>
          </p:nvSpPr>
          <p:spPr>
            <a:xfrm>
              <a:off x="3912375" y="3426550"/>
              <a:ext cx="51225" cy="69325"/>
            </a:xfrm>
            <a:custGeom>
              <a:rect b="b" l="l" r="r" t="t"/>
              <a:pathLst>
                <a:path extrusionOk="0" h="2773" w="2049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g306523fc64d_1_8"/>
            <p:cNvSpPr/>
            <p:nvPr/>
          </p:nvSpPr>
          <p:spPr>
            <a:xfrm>
              <a:off x="3982475" y="3275325"/>
              <a:ext cx="52000" cy="163850"/>
            </a:xfrm>
            <a:custGeom>
              <a:rect b="b" l="l" r="r" t="t"/>
              <a:pathLst>
                <a:path extrusionOk="0" h="6554" w="208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" name="Google Shape;108;g306523fc64d_1_8"/>
          <p:cNvGrpSpPr/>
          <p:nvPr/>
        </p:nvGrpSpPr>
        <p:grpSpPr>
          <a:xfrm>
            <a:off x="2733000" y="5139074"/>
            <a:ext cx="325042" cy="324209"/>
            <a:chOff x="-30345325" y="3184750"/>
            <a:chExt cx="292225" cy="291450"/>
          </a:xfrm>
        </p:grpSpPr>
        <p:sp>
          <p:nvSpPr>
            <p:cNvPr id="109" name="Google Shape;109;g306523fc64d_1_8"/>
            <p:cNvSpPr/>
            <p:nvPr/>
          </p:nvSpPr>
          <p:spPr>
            <a:xfrm>
              <a:off x="-30328000" y="3184750"/>
              <a:ext cx="258375" cy="120950"/>
            </a:xfrm>
            <a:custGeom>
              <a:rect b="b" l="l" r="r" t="t"/>
              <a:pathLst>
                <a:path extrusionOk="0" h="4838" w="10335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306523fc64d_1_8"/>
            <p:cNvSpPr/>
            <p:nvPr/>
          </p:nvSpPr>
          <p:spPr>
            <a:xfrm>
              <a:off x="-30310675" y="3322575"/>
              <a:ext cx="68550" cy="69350"/>
            </a:xfrm>
            <a:custGeom>
              <a:rect b="b" l="l" r="r" t="t"/>
              <a:pathLst>
                <a:path extrusionOk="0" h="2774" w="2742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306523fc64d_1_8"/>
            <p:cNvSpPr/>
            <p:nvPr/>
          </p:nvSpPr>
          <p:spPr>
            <a:xfrm>
              <a:off x="-30345325" y="3408425"/>
              <a:ext cx="137075" cy="67775"/>
            </a:xfrm>
            <a:custGeom>
              <a:rect b="b" l="l" r="r" t="t"/>
              <a:pathLst>
                <a:path extrusionOk="0" h="2711" w="5483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306523fc64d_1_8"/>
            <p:cNvSpPr/>
            <p:nvPr/>
          </p:nvSpPr>
          <p:spPr>
            <a:xfrm>
              <a:off x="-30156300" y="3322575"/>
              <a:ext cx="68550" cy="69350"/>
            </a:xfrm>
            <a:custGeom>
              <a:rect b="b" l="l" r="r" t="t"/>
              <a:pathLst>
                <a:path extrusionOk="0" h="2774" w="2742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g306523fc64d_1_8"/>
            <p:cNvSpPr/>
            <p:nvPr/>
          </p:nvSpPr>
          <p:spPr>
            <a:xfrm>
              <a:off x="-30190950" y="3408425"/>
              <a:ext cx="137850" cy="67775"/>
            </a:xfrm>
            <a:custGeom>
              <a:rect b="b" l="l" r="r" t="t"/>
              <a:pathLst>
                <a:path extrusionOk="0" h="2711" w="5514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solidFill>
              <a:srgbClr val="C80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3ad79b770_0_27"/>
          <p:cNvSpPr txBox="1"/>
          <p:nvPr/>
        </p:nvSpPr>
        <p:spPr>
          <a:xfrm>
            <a:off x="629375" y="605625"/>
            <a:ext cx="7255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pt-BR" sz="2200">
                <a:solidFill>
                  <a:srgbClr val="E94B9B"/>
                </a:solidFill>
                <a:latin typeface="Kanit"/>
                <a:ea typeface="Kanit"/>
                <a:cs typeface="Kanit"/>
                <a:sym typeface="Kanit"/>
              </a:rPr>
              <a:t>Campanha de Outubro a Outubro Rosa</a:t>
            </a:r>
            <a:endParaRPr b="1" sz="2200">
              <a:solidFill>
                <a:srgbClr val="E94B9B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pt-BR" sz="1600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rPr>
              <a:t>Tema - Kanit tamanho 16 - </a:t>
            </a:r>
            <a:endParaRPr b="1" sz="2200">
              <a:solidFill>
                <a:srgbClr val="E94B9B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19" name="Google Shape;119;g2d3ad79b770_0_27"/>
          <p:cNvSpPr txBox="1"/>
          <p:nvPr/>
        </p:nvSpPr>
        <p:spPr>
          <a:xfrm>
            <a:off x="6004550" y="2280451"/>
            <a:ext cx="3845400" cy="3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595959"/>
                </a:solidFill>
                <a:latin typeface="Kanit"/>
                <a:ea typeface="Kanit"/>
                <a:cs typeface="Kanit"/>
                <a:sym typeface="Kanit"/>
              </a:rPr>
              <a:t>Ícones</a:t>
            </a:r>
            <a:endParaRPr b="1" sz="1500">
              <a:solidFill>
                <a:srgbClr val="595959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595959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595959"/>
                </a:solidFill>
                <a:latin typeface="Kanit Light"/>
                <a:ea typeface="Kanit Light"/>
                <a:cs typeface="Kanit Light"/>
                <a:sym typeface="Kanit Light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  <a:endParaRPr sz="1500">
              <a:solidFill>
                <a:srgbClr val="595959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grpSp>
        <p:nvGrpSpPr>
          <p:cNvPr id="120" name="Google Shape;120;g2d3ad79b770_0_27"/>
          <p:cNvGrpSpPr/>
          <p:nvPr/>
        </p:nvGrpSpPr>
        <p:grpSpPr>
          <a:xfrm>
            <a:off x="937049" y="1772615"/>
            <a:ext cx="383026" cy="425399"/>
            <a:chOff x="1068574" y="1878808"/>
            <a:chExt cx="315637" cy="350556"/>
          </a:xfrm>
        </p:grpSpPr>
        <p:sp>
          <p:nvSpPr>
            <p:cNvPr id="121" name="Google Shape;121;g2d3ad79b770_0_27"/>
            <p:cNvSpPr/>
            <p:nvPr/>
          </p:nvSpPr>
          <p:spPr>
            <a:xfrm>
              <a:off x="1341710" y="1994141"/>
              <a:ext cx="42501" cy="77420"/>
            </a:xfrm>
            <a:custGeom>
              <a:rect b="b" l="l" r="r" t="t"/>
              <a:pathLst>
                <a:path extrusionOk="0" h="2430" w="1334">
                  <a:moveTo>
                    <a:pt x="24" y="0"/>
                  </a:moveTo>
                  <a:cubicBezTo>
                    <a:pt x="24" y="24"/>
                    <a:pt x="24" y="24"/>
                    <a:pt x="24" y="48"/>
                  </a:cubicBezTo>
                  <a:cubicBezTo>
                    <a:pt x="0" y="620"/>
                    <a:pt x="24" y="2239"/>
                    <a:pt x="24" y="2429"/>
                  </a:cubicBezTo>
                  <a:lnTo>
                    <a:pt x="119" y="2429"/>
                  </a:lnTo>
                  <a:cubicBezTo>
                    <a:pt x="786" y="2429"/>
                    <a:pt x="1334" y="1882"/>
                    <a:pt x="1334" y="1215"/>
                  </a:cubicBezTo>
                  <a:cubicBezTo>
                    <a:pt x="1334" y="548"/>
                    <a:pt x="786" y="0"/>
                    <a:pt x="119" y="0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g2d3ad79b770_0_27"/>
            <p:cNvSpPr/>
            <p:nvPr/>
          </p:nvSpPr>
          <p:spPr>
            <a:xfrm>
              <a:off x="1068574" y="1994141"/>
              <a:ext cx="43266" cy="77420"/>
            </a:xfrm>
            <a:custGeom>
              <a:rect b="b" l="l" r="r" t="t"/>
              <a:pathLst>
                <a:path extrusionOk="0" h="2430" w="1358">
                  <a:moveTo>
                    <a:pt x="1215" y="0"/>
                  </a:moveTo>
                  <a:cubicBezTo>
                    <a:pt x="548" y="0"/>
                    <a:pt x="0" y="548"/>
                    <a:pt x="0" y="1215"/>
                  </a:cubicBezTo>
                  <a:cubicBezTo>
                    <a:pt x="0" y="1882"/>
                    <a:pt x="548" y="2429"/>
                    <a:pt x="1215" y="2429"/>
                  </a:cubicBezTo>
                  <a:lnTo>
                    <a:pt x="1358" y="2429"/>
                  </a:lnTo>
                  <a:cubicBezTo>
                    <a:pt x="1358" y="2239"/>
                    <a:pt x="1358" y="643"/>
                    <a:pt x="1358" y="0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g2d3ad79b770_0_27"/>
            <p:cNvSpPr/>
            <p:nvPr/>
          </p:nvSpPr>
          <p:spPr>
            <a:xfrm>
              <a:off x="1298444" y="2054835"/>
              <a:ext cx="22047" cy="90323"/>
            </a:xfrm>
            <a:custGeom>
              <a:rect b="b" l="l" r="r" t="t"/>
              <a:pathLst>
                <a:path extrusionOk="0" h="2835" w="692">
                  <a:moveTo>
                    <a:pt x="691" y="0"/>
                  </a:moveTo>
                  <a:lnTo>
                    <a:pt x="1" y="953"/>
                  </a:lnTo>
                  <a:lnTo>
                    <a:pt x="1" y="2834"/>
                  </a:lnTo>
                  <a:cubicBezTo>
                    <a:pt x="334" y="2406"/>
                    <a:pt x="549" y="1906"/>
                    <a:pt x="620" y="1429"/>
                  </a:cubicBezTo>
                  <a:cubicBezTo>
                    <a:pt x="691" y="882"/>
                    <a:pt x="691" y="524"/>
                    <a:pt x="691" y="0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g2d3ad79b770_0_27"/>
            <p:cNvSpPr/>
            <p:nvPr/>
          </p:nvSpPr>
          <p:spPr>
            <a:xfrm>
              <a:off x="1177822" y="2092780"/>
              <a:ext cx="99435" cy="89558"/>
            </a:xfrm>
            <a:custGeom>
              <a:rect b="b" l="l" r="r" t="t"/>
              <a:pathLst>
                <a:path extrusionOk="0" h="2811" w="3121">
                  <a:moveTo>
                    <a:pt x="0" y="0"/>
                  </a:moveTo>
                  <a:lnTo>
                    <a:pt x="0" y="2310"/>
                  </a:lnTo>
                  <a:cubicBezTo>
                    <a:pt x="429" y="2620"/>
                    <a:pt x="953" y="2810"/>
                    <a:pt x="1548" y="2810"/>
                  </a:cubicBezTo>
                  <a:cubicBezTo>
                    <a:pt x="2144" y="2810"/>
                    <a:pt x="2668" y="2620"/>
                    <a:pt x="3120" y="2310"/>
                  </a:cubicBezTo>
                  <a:lnTo>
                    <a:pt x="3120" y="0"/>
                  </a:ln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g2d3ad79b770_0_27"/>
            <p:cNvSpPr/>
            <p:nvPr/>
          </p:nvSpPr>
          <p:spPr>
            <a:xfrm>
              <a:off x="1133823" y="2054835"/>
              <a:ext cx="22015" cy="90323"/>
            </a:xfrm>
            <a:custGeom>
              <a:rect b="b" l="l" r="r" t="t"/>
              <a:pathLst>
                <a:path extrusionOk="0" h="2835" w="691">
                  <a:moveTo>
                    <a:pt x="0" y="0"/>
                  </a:moveTo>
                  <a:cubicBezTo>
                    <a:pt x="0" y="572"/>
                    <a:pt x="0" y="1048"/>
                    <a:pt x="48" y="1429"/>
                  </a:cubicBezTo>
                  <a:cubicBezTo>
                    <a:pt x="143" y="1906"/>
                    <a:pt x="357" y="2406"/>
                    <a:pt x="691" y="2834"/>
                  </a:cubicBezTo>
                  <a:lnTo>
                    <a:pt x="691" y="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g2d3ad79b770_0_27"/>
            <p:cNvSpPr/>
            <p:nvPr/>
          </p:nvSpPr>
          <p:spPr>
            <a:xfrm>
              <a:off x="1133823" y="1979709"/>
              <a:ext cx="186668" cy="91852"/>
            </a:xfrm>
            <a:custGeom>
              <a:rect b="b" l="l" r="r" t="t"/>
              <a:pathLst>
                <a:path extrusionOk="0" h="2883" w="5859">
                  <a:moveTo>
                    <a:pt x="1715" y="1025"/>
                  </a:moveTo>
                  <a:cubicBezTo>
                    <a:pt x="1905" y="1025"/>
                    <a:pt x="2048" y="1168"/>
                    <a:pt x="2048" y="1358"/>
                  </a:cubicBezTo>
                  <a:lnTo>
                    <a:pt x="2048" y="1715"/>
                  </a:lnTo>
                  <a:cubicBezTo>
                    <a:pt x="2048" y="1906"/>
                    <a:pt x="1905" y="2073"/>
                    <a:pt x="1715" y="2073"/>
                  </a:cubicBezTo>
                  <a:cubicBezTo>
                    <a:pt x="1524" y="2073"/>
                    <a:pt x="1381" y="1906"/>
                    <a:pt x="1381" y="1715"/>
                  </a:cubicBezTo>
                  <a:lnTo>
                    <a:pt x="1381" y="1358"/>
                  </a:lnTo>
                  <a:cubicBezTo>
                    <a:pt x="1381" y="1168"/>
                    <a:pt x="1524" y="1025"/>
                    <a:pt x="1715" y="1025"/>
                  </a:cubicBezTo>
                  <a:close/>
                  <a:moveTo>
                    <a:pt x="4144" y="1025"/>
                  </a:moveTo>
                  <a:cubicBezTo>
                    <a:pt x="4334" y="1025"/>
                    <a:pt x="4477" y="1168"/>
                    <a:pt x="4477" y="1358"/>
                  </a:cubicBezTo>
                  <a:lnTo>
                    <a:pt x="4477" y="1715"/>
                  </a:lnTo>
                  <a:cubicBezTo>
                    <a:pt x="4477" y="1906"/>
                    <a:pt x="4334" y="2073"/>
                    <a:pt x="4144" y="2073"/>
                  </a:cubicBezTo>
                  <a:cubicBezTo>
                    <a:pt x="3953" y="2073"/>
                    <a:pt x="3787" y="1906"/>
                    <a:pt x="3787" y="1715"/>
                  </a:cubicBezTo>
                  <a:lnTo>
                    <a:pt x="3787" y="1358"/>
                  </a:lnTo>
                  <a:cubicBezTo>
                    <a:pt x="3787" y="1168"/>
                    <a:pt x="3953" y="1025"/>
                    <a:pt x="4144" y="1025"/>
                  </a:cubicBezTo>
                  <a:close/>
                  <a:moveTo>
                    <a:pt x="0" y="1"/>
                  </a:moveTo>
                  <a:cubicBezTo>
                    <a:pt x="0" y="310"/>
                    <a:pt x="0" y="787"/>
                    <a:pt x="0" y="1168"/>
                  </a:cubicBezTo>
                  <a:lnTo>
                    <a:pt x="1215" y="2882"/>
                  </a:lnTo>
                  <a:lnTo>
                    <a:pt x="4644" y="2882"/>
                  </a:lnTo>
                  <a:lnTo>
                    <a:pt x="5858" y="1192"/>
                  </a:lnTo>
                  <a:cubicBezTo>
                    <a:pt x="5858" y="977"/>
                    <a:pt x="5858" y="144"/>
                    <a:pt x="5858" y="1"/>
                  </a:cubicBezTo>
                  <a:cubicBezTo>
                    <a:pt x="4882" y="144"/>
                    <a:pt x="3906" y="239"/>
                    <a:pt x="2929" y="239"/>
                  </a:cubicBezTo>
                  <a:cubicBezTo>
                    <a:pt x="1953" y="239"/>
                    <a:pt x="977" y="144"/>
                    <a:pt x="0" y="1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g2d3ad79b770_0_27"/>
            <p:cNvSpPr/>
            <p:nvPr/>
          </p:nvSpPr>
          <p:spPr>
            <a:xfrm>
              <a:off x="1237751" y="1878808"/>
              <a:ext cx="82740" cy="86532"/>
            </a:xfrm>
            <a:custGeom>
              <a:rect b="b" l="l" r="r" t="t"/>
              <a:pathLst>
                <a:path extrusionOk="0" h="2716" w="2597">
                  <a:moveTo>
                    <a:pt x="1" y="1"/>
                  </a:moveTo>
                  <a:lnTo>
                    <a:pt x="1" y="2715"/>
                  </a:lnTo>
                  <a:cubicBezTo>
                    <a:pt x="882" y="2692"/>
                    <a:pt x="1739" y="2620"/>
                    <a:pt x="2596" y="2477"/>
                  </a:cubicBezTo>
                  <a:lnTo>
                    <a:pt x="2596" y="834"/>
                  </a:lnTo>
                  <a:cubicBezTo>
                    <a:pt x="2596" y="524"/>
                    <a:pt x="2335" y="263"/>
                    <a:pt x="2025" y="263"/>
                  </a:cubicBezTo>
                  <a:lnTo>
                    <a:pt x="1977" y="263"/>
                  </a:lnTo>
                  <a:cubicBezTo>
                    <a:pt x="1954" y="263"/>
                    <a:pt x="739" y="72"/>
                    <a:pt x="1" y="1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g2d3ad79b770_0_27"/>
            <p:cNvSpPr/>
            <p:nvPr/>
          </p:nvSpPr>
          <p:spPr>
            <a:xfrm>
              <a:off x="1133823" y="1878808"/>
              <a:ext cx="82709" cy="86532"/>
            </a:xfrm>
            <a:custGeom>
              <a:rect b="b" l="l" r="r" t="t"/>
              <a:pathLst>
                <a:path extrusionOk="0" h="2716" w="2596">
                  <a:moveTo>
                    <a:pt x="2596" y="1"/>
                  </a:moveTo>
                  <a:cubicBezTo>
                    <a:pt x="1858" y="72"/>
                    <a:pt x="643" y="263"/>
                    <a:pt x="643" y="263"/>
                  </a:cubicBezTo>
                  <a:lnTo>
                    <a:pt x="572" y="263"/>
                  </a:lnTo>
                  <a:cubicBezTo>
                    <a:pt x="262" y="263"/>
                    <a:pt x="0" y="524"/>
                    <a:pt x="0" y="834"/>
                  </a:cubicBezTo>
                  <a:lnTo>
                    <a:pt x="0" y="2477"/>
                  </a:lnTo>
                  <a:cubicBezTo>
                    <a:pt x="857" y="2620"/>
                    <a:pt x="1715" y="2692"/>
                    <a:pt x="2596" y="2715"/>
                  </a:cubicBezTo>
                  <a:lnTo>
                    <a:pt x="2596" y="1"/>
                  </a:ln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g2d3ad79b770_0_27"/>
            <p:cNvSpPr/>
            <p:nvPr/>
          </p:nvSpPr>
          <p:spPr>
            <a:xfrm>
              <a:off x="1154309" y="2176221"/>
              <a:ext cx="144167" cy="53142"/>
            </a:xfrm>
            <a:custGeom>
              <a:rect b="b" l="l" r="r" t="t"/>
              <a:pathLst>
                <a:path extrusionOk="0" h="1668" w="4525">
                  <a:moveTo>
                    <a:pt x="0" y="1"/>
                  </a:moveTo>
                  <a:lnTo>
                    <a:pt x="0" y="1668"/>
                  </a:lnTo>
                  <a:lnTo>
                    <a:pt x="4525" y="1668"/>
                  </a:lnTo>
                  <a:lnTo>
                    <a:pt x="4525" y="48"/>
                  </a:lnTo>
                  <a:cubicBezTo>
                    <a:pt x="3882" y="596"/>
                    <a:pt x="3120" y="882"/>
                    <a:pt x="2286" y="882"/>
                  </a:cubicBezTo>
                  <a:cubicBezTo>
                    <a:pt x="1429" y="882"/>
                    <a:pt x="667" y="572"/>
                    <a:pt x="0" y="1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" name="Google Shape;130;g2d3ad79b770_0_27"/>
          <p:cNvGrpSpPr/>
          <p:nvPr/>
        </p:nvGrpSpPr>
        <p:grpSpPr>
          <a:xfrm>
            <a:off x="1894593" y="1767086"/>
            <a:ext cx="405140" cy="436457"/>
            <a:chOff x="1857651" y="1874252"/>
            <a:chExt cx="333861" cy="359668"/>
          </a:xfrm>
        </p:grpSpPr>
        <p:sp>
          <p:nvSpPr>
            <p:cNvPr id="131" name="Google Shape;131;g2d3ad79b770_0_27"/>
            <p:cNvSpPr/>
            <p:nvPr/>
          </p:nvSpPr>
          <p:spPr>
            <a:xfrm>
              <a:off x="1857651" y="2007778"/>
              <a:ext cx="104724" cy="105520"/>
            </a:xfrm>
            <a:custGeom>
              <a:rect b="b" l="l" r="r" t="t"/>
              <a:pathLst>
                <a:path extrusionOk="0" h="3312" w="3287">
                  <a:moveTo>
                    <a:pt x="1643" y="1335"/>
                  </a:moveTo>
                  <a:cubicBezTo>
                    <a:pt x="1834" y="1335"/>
                    <a:pt x="1977" y="1477"/>
                    <a:pt x="1977" y="1668"/>
                  </a:cubicBezTo>
                  <a:cubicBezTo>
                    <a:pt x="1977" y="1859"/>
                    <a:pt x="1834" y="2001"/>
                    <a:pt x="1643" y="2001"/>
                  </a:cubicBezTo>
                  <a:cubicBezTo>
                    <a:pt x="1453" y="2001"/>
                    <a:pt x="1310" y="1859"/>
                    <a:pt x="1310" y="1668"/>
                  </a:cubicBezTo>
                  <a:cubicBezTo>
                    <a:pt x="1310" y="1477"/>
                    <a:pt x="1453" y="1335"/>
                    <a:pt x="1643" y="1335"/>
                  </a:cubicBezTo>
                  <a:close/>
                  <a:moveTo>
                    <a:pt x="1643" y="1"/>
                  </a:moveTo>
                  <a:cubicBezTo>
                    <a:pt x="738" y="1"/>
                    <a:pt x="0" y="763"/>
                    <a:pt x="0" y="1668"/>
                  </a:cubicBezTo>
                  <a:cubicBezTo>
                    <a:pt x="0" y="2573"/>
                    <a:pt x="738" y="3311"/>
                    <a:pt x="1643" y="3311"/>
                  </a:cubicBezTo>
                  <a:cubicBezTo>
                    <a:pt x="2548" y="3311"/>
                    <a:pt x="3287" y="2573"/>
                    <a:pt x="3287" y="1668"/>
                  </a:cubicBezTo>
                  <a:cubicBezTo>
                    <a:pt x="3287" y="763"/>
                    <a:pt x="2548" y="1"/>
                    <a:pt x="1643" y="1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g2d3ad79b770_0_27"/>
            <p:cNvSpPr/>
            <p:nvPr/>
          </p:nvSpPr>
          <p:spPr>
            <a:xfrm>
              <a:off x="2086023" y="2075321"/>
              <a:ext cx="62987" cy="21282"/>
            </a:xfrm>
            <a:custGeom>
              <a:rect b="b" l="l" r="r" t="t"/>
              <a:pathLst>
                <a:path extrusionOk="0" h="668" w="1977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cubicBezTo>
                    <a:pt x="0" y="501"/>
                    <a:pt x="143" y="667"/>
                    <a:pt x="334" y="667"/>
                  </a:cubicBezTo>
                  <a:lnTo>
                    <a:pt x="1644" y="667"/>
                  </a:lnTo>
                  <a:cubicBezTo>
                    <a:pt x="1834" y="667"/>
                    <a:pt x="1977" y="501"/>
                    <a:pt x="1977" y="334"/>
                  </a:cubicBezTo>
                  <a:cubicBezTo>
                    <a:pt x="1977" y="143"/>
                    <a:pt x="1834" y="0"/>
                    <a:pt x="1644" y="0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g2d3ad79b770_0_27"/>
            <p:cNvSpPr/>
            <p:nvPr/>
          </p:nvSpPr>
          <p:spPr>
            <a:xfrm>
              <a:off x="2043522" y="1991115"/>
              <a:ext cx="147990" cy="213972"/>
            </a:xfrm>
            <a:custGeom>
              <a:rect b="b" l="l" r="r" t="t"/>
              <a:pathLst>
                <a:path extrusionOk="0" h="6716" w="4645">
                  <a:moveTo>
                    <a:pt x="1001" y="5382"/>
                  </a:moveTo>
                  <a:cubicBezTo>
                    <a:pt x="1191" y="5382"/>
                    <a:pt x="1334" y="5549"/>
                    <a:pt x="1334" y="5716"/>
                  </a:cubicBezTo>
                  <a:cubicBezTo>
                    <a:pt x="1334" y="5906"/>
                    <a:pt x="1191" y="6049"/>
                    <a:pt x="1001" y="6049"/>
                  </a:cubicBezTo>
                  <a:cubicBezTo>
                    <a:pt x="810" y="6049"/>
                    <a:pt x="668" y="5906"/>
                    <a:pt x="668" y="5716"/>
                  </a:cubicBezTo>
                  <a:cubicBezTo>
                    <a:pt x="668" y="5549"/>
                    <a:pt x="810" y="5382"/>
                    <a:pt x="1001" y="5382"/>
                  </a:cubicBezTo>
                  <a:close/>
                  <a:moveTo>
                    <a:pt x="3644" y="5382"/>
                  </a:moveTo>
                  <a:cubicBezTo>
                    <a:pt x="3835" y="5382"/>
                    <a:pt x="3978" y="5549"/>
                    <a:pt x="3978" y="5716"/>
                  </a:cubicBezTo>
                  <a:cubicBezTo>
                    <a:pt x="3978" y="5906"/>
                    <a:pt x="3835" y="6049"/>
                    <a:pt x="3644" y="6049"/>
                  </a:cubicBezTo>
                  <a:cubicBezTo>
                    <a:pt x="3454" y="6049"/>
                    <a:pt x="3311" y="5906"/>
                    <a:pt x="3311" y="5716"/>
                  </a:cubicBezTo>
                  <a:cubicBezTo>
                    <a:pt x="3311" y="5549"/>
                    <a:pt x="3454" y="5382"/>
                    <a:pt x="3644" y="5382"/>
                  </a:cubicBezTo>
                  <a:close/>
                  <a:moveTo>
                    <a:pt x="1668" y="0"/>
                  </a:moveTo>
                  <a:cubicBezTo>
                    <a:pt x="1477" y="0"/>
                    <a:pt x="1334" y="143"/>
                    <a:pt x="1334" y="333"/>
                  </a:cubicBezTo>
                  <a:lnTo>
                    <a:pt x="1334" y="643"/>
                  </a:lnTo>
                  <a:lnTo>
                    <a:pt x="1168" y="643"/>
                  </a:lnTo>
                  <a:cubicBezTo>
                    <a:pt x="525" y="643"/>
                    <a:pt x="1" y="1167"/>
                    <a:pt x="1" y="1810"/>
                  </a:cubicBezTo>
                  <a:lnTo>
                    <a:pt x="1" y="5716"/>
                  </a:lnTo>
                  <a:cubicBezTo>
                    <a:pt x="1" y="6263"/>
                    <a:pt x="453" y="6716"/>
                    <a:pt x="1001" y="6716"/>
                  </a:cubicBezTo>
                  <a:cubicBezTo>
                    <a:pt x="1549" y="6716"/>
                    <a:pt x="2001" y="6263"/>
                    <a:pt x="2001" y="5716"/>
                  </a:cubicBezTo>
                  <a:cubicBezTo>
                    <a:pt x="2001" y="5168"/>
                    <a:pt x="1549" y="4739"/>
                    <a:pt x="1001" y="4739"/>
                  </a:cubicBezTo>
                  <a:cubicBezTo>
                    <a:pt x="882" y="4739"/>
                    <a:pt x="763" y="4739"/>
                    <a:pt x="668" y="4787"/>
                  </a:cubicBezTo>
                  <a:lnTo>
                    <a:pt x="668" y="1810"/>
                  </a:lnTo>
                  <a:cubicBezTo>
                    <a:pt x="668" y="1524"/>
                    <a:pt x="882" y="1310"/>
                    <a:pt x="1168" y="1310"/>
                  </a:cubicBezTo>
                  <a:lnTo>
                    <a:pt x="1334" y="1310"/>
                  </a:lnTo>
                  <a:lnTo>
                    <a:pt x="1334" y="1643"/>
                  </a:lnTo>
                  <a:cubicBezTo>
                    <a:pt x="1334" y="1834"/>
                    <a:pt x="1477" y="1977"/>
                    <a:pt x="1668" y="1977"/>
                  </a:cubicBezTo>
                  <a:lnTo>
                    <a:pt x="2978" y="1977"/>
                  </a:lnTo>
                  <a:cubicBezTo>
                    <a:pt x="3168" y="1977"/>
                    <a:pt x="3311" y="1834"/>
                    <a:pt x="3311" y="1643"/>
                  </a:cubicBezTo>
                  <a:lnTo>
                    <a:pt x="3311" y="1310"/>
                  </a:lnTo>
                  <a:lnTo>
                    <a:pt x="3478" y="1310"/>
                  </a:lnTo>
                  <a:cubicBezTo>
                    <a:pt x="3763" y="1310"/>
                    <a:pt x="3978" y="1524"/>
                    <a:pt x="3978" y="1810"/>
                  </a:cubicBezTo>
                  <a:lnTo>
                    <a:pt x="3978" y="4787"/>
                  </a:lnTo>
                  <a:cubicBezTo>
                    <a:pt x="3882" y="4739"/>
                    <a:pt x="3763" y="4739"/>
                    <a:pt x="3644" y="4739"/>
                  </a:cubicBezTo>
                  <a:cubicBezTo>
                    <a:pt x="3097" y="4739"/>
                    <a:pt x="2644" y="5168"/>
                    <a:pt x="2644" y="5716"/>
                  </a:cubicBezTo>
                  <a:cubicBezTo>
                    <a:pt x="2644" y="6263"/>
                    <a:pt x="3097" y="6716"/>
                    <a:pt x="3644" y="6716"/>
                  </a:cubicBezTo>
                  <a:cubicBezTo>
                    <a:pt x="4192" y="6716"/>
                    <a:pt x="4645" y="6263"/>
                    <a:pt x="4645" y="5716"/>
                  </a:cubicBezTo>
                  <a:lnTo>
                    <a:pt x="4645" y="1810"/>
                  </a:lnTo>
                  <a:cubicBezTo>
                    <a:pt x="4645" y="1167"/>
                    <a:pt x="4121" y="643"/>
                    <a:pt x="3478" y="643"/>
                  </a:cubicBezTo>
                  <a:lnTo>
                    <a:pt x="3311" y="643"/>
                  </a:lnTo>
                  <a:lnTo>
                    <a:pt x="3311" y="333"/>
                  </a:lnTo>
                  <a:cubicBezTo>
                    <a:pt x="3311" y="143"/>
                    <a:pt x="3168" y="0"/>
                    <a:pt x="2978" y="0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g2d3ad79b770_0_27"/>
            <p:cNvSpPr/>
            <p:nvPr/>
          </p:nvSpPr>
          <p:spPr>
            <a:xfrm>
              <a:off x="1898623" y="1874252"/>
              <a:ext cx="229169" cy="359668"/>
            </a:xfrm>
            <a:custGeom>
              <a:rect b="b" l="l" r="r" t="t"/>
              <a:pathLst>
                <a:path extrusionOk="0" h="11289" w="7193">
                  <a:moveTo>
                    <a:pt x="5216" y="1"/>
                  </a:moveTo>
                  <a:cubicBezTo>
                    <a:pt x="4120" y="1"/>
                    <a:pt x="3239" y="906"/>
                    <a:pt x="3239" y="2001"/>
                  </a:cubicBezTo>
                  <a:lnTo>
                    <a:pt x="3239" y="9336"/>
                  </a:lnTo>
                  <a:cubicBezTo>
                    <a:pt x="3239" y="10050"/>
                    <a:pt x="2667" y="10622"/>
                    <a:pt x="1953" y="10622"/>
                  </a:cubicBezTo>
                  <a:cubicBezTo>
                    <a:pt x="1238" y="10622"/>
                    <a:pt x="667" y="10050"/>
                    <a:pt x="667" y="9336"/>
                  </a:cubicBezTo>
                  <a:lnTo>
                    <a:pt x="667" y="8145"/>
                  </a:lnTo>
                  <a:cubicBezTo>
                    <a:pt x="572" y="8169"/>
                    <a:pt x="453" y="8169"/>
                    <a:pt x="357" y="8169"/>
                  </a:cubicBezTo>
                  <a:cubicBezTo>
                    <a:pt x="238" y="8169"/>
                    <a:pt x="119" y="8169"/>
                    <a:pt x="0" y="8145"/>
                  </a:cubicBezTo>
                  <a:lnTo>
                    <a:pt x="0" y="9336"/>
                  </a:lnTo>
                  <a:cubicBezTo>
                    <a:pt x="0" y="10408"/>
                    <a:pt x="881" y="11289"/>
                    <a:pt x="1953" y="11289"/>
                  </a:cubicBezTo>
                  <a:cubicBezTo>
                    <a:pt x="3025" y="11289"/>
                    <a:pt x="3882" y="10408"/>
                    <a:pt x="3882" y="9336"/>
                  </a:cubicBezTo>
                  <a:lnTo>
                    <a:pt x="3882" y="2001"/>
                  </a:lnTo>
                  <a:cubicBezTo>
                    <a:pt x="3882" y="1263"/>
                    <a:pt x="4477" y="667"/>
                    <a:pt x="5216" y="667"/>
                  </a:cubicBezTo>
                  <a:cubicBezTo>
                    <a:pt x="5954" y="667"/>
                    <a:pt x="6549" y="1263"/>
                    <a:pt x="6549" y="2001"/>
                  </a:cubicBezTo>
                  <a:lnTo>
                    <a:pt x="6549" y="3001"/>
                  </a:lnTo>
                  <a:lnTo>
                    <a:pt x="7192" y="3001"/>
                  </a:lnTo>
                  <a:lnTo>
                    <a:pt x="7192" y="2001"/>
                  </a:lnTo>
                  <a:cubicBezTo>
                    <a:pt x="7192" y="906"/>
                    <a:pt x="6311" y="1"/>
                    <a:pt x="5216" y="1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" name="Google Shape;135;g2d3ad79b770_0_27"/>
          <p:cNvGrpSpPr/>
          <p:nvPr/>
        </p:nvGrpSpPr>
        <p:grpSpPr>
          <a:xfrm>
            <a:off x="2702446" y="1777216"/>
            <a:ext cx="510108" cy="416430"/>
            <a:chOff x="2495743" y="1882600"/>
            <a:chExt cx="420361" cy="343164"/>
          </a:xfrm>
        </p:grpSpPr>
        <p:sp>
          <p:nvSpPr>
            <p:cNvPr id="136" name="Google Shape;136;g2d3ad79b770_0_27"/>
            <p:cNvSpPr/>
            <p:nvPr/>
          </p:nvSpPr>
          <p:spPr>
            <a:xfrm>
              <a:off x="2537448" y="1924336"/>
              <a:ext cx="172267" cy="173032"/>
            </a:xfrm>
            <a:custGeom>
              <a:rect b="b" l="l" r="r" t="t"/>
              <a:pathLst>
                <a:path extrusionOk="0" h="5431" w="5407">
                  <a:moveTo>
                    <a:pt x="4716" y="0"/>
                  </a:moveTo>
                  <a:lnTo>
                    <a:pt x="1" y="4716"/>
                  </a:lnTo>
                  <a:cubicBezTo>
                    <a:pt x="572" y="5168"/>
                    <a:pt x="1287" y="5430"/>
                    <a:pt x="2049" y="5430"/>
                  </a:cubicBezTo>
                  <a:cubicBezTo>
                    <a:pt x="2287" y="5430"/>
                    <a:pt x="2525" y="5406"/>
                    <a:pt x="2740" y="5359"/>
                  </a:cubicBezTo>
                  <a:cubicBezTo>
                    <a:pt x="2597" y="4525"/>
                    <a:pt x="2835" y="3644"/>
                    <a:pt x="3454" y="3025"/>
                  </a:cubicBezTo>
                  <a:cubicBezTo>
                    <a:pt x="3960" y="2519"/>
                    <a:pt x="4607" y="2257"/>
                    <a:pt x="5247" y="2257"/>
                  </a:cubicBezTo>
                  <a:cubicBezTo>
                    <a:pt x="5300" y="2257"/>
                    <a:pt x="5354" y="2259"/>
                    <a:pt x="5407" y="2263"/>
                  </a:cubicBezTo>
                  <a:cubicBezTo>
                    <a:pt x="5407" y="2191"/>
                    <a:pt x="5407" y="2120"/>
                    <a:pt x="5407" y="2048"/>
                  </a:cubicBezTo>
                  <a:cubicBezTo>
                    <a:pt x="5407" y="1286"/>
                    <a:pt x="5145" y="572"/>
                    <a:pt x="4716" y="0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g2d3ad79b770_0_27"/>
            <p:cNvSpPr/>
            <p:nvPr/>
          </p:nvSpPr>
          <p:spPr>
            <a:xfrm>
              <a:off x="2495743" y="1882600"/>
              <a:ext cx="172267" cy="173032"/>
            </a:xfrm>
            <a:custGeom>
              <a:rect b="b" l="l" r="r" t="t"/>
              <a:pathLst>
                <a:path extrusionOk="0" h="5431" w="5407">
                  <a:moveTo>
                    <a:pt x="3358" y="1"/>
                  </a:moveTo>
                  <a:cubicBezTo>
                    <a:pt x="1500" y="1"/>
                    <a:pt x="0" y="1501"/>
                    <a:pt x="0" y="3358"/>
                  </a:cubicBezTo>
                  <a:cubicBezTo>
                    <a:pt x="0" y="4144"/>
                    <a:pt x="262" y="4859"/>
                    <a:pt x="691" y="5430"/>
                  </a:cubicBezTo>
                  <a:lnTo>
                    <a:pt x="5406" y="691"/>
                  </a:lnTo>
                  <a:cubicBezTo>
                    <a:pt x="4834" y="263"/>
                    <a:pt x="4120" y="1"/>
                    <a:pt x="3358" y="1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g2d3ad79b770_0_27"/>
            <p:cNvSpPr/>
            <p:nvPr/>
          </p:nvSpPr>
          <p:spPr>
            <a:xfrm>
              <a:off x="2645198" y="2023739"/>
              <a:ext cx="270906" cy="202024"/>
            </a:xfrm>
            <a:custGeom>
              <a:rect b="b" l="l" r="r" t="t"/>
              <a:pathLst>
                <a:path extrusionOk="0" h="6341" w="8503">
                  <a:moveTo>
                    <a:pt x="1930" y="0"/>
                  </a:moveTo>
                  <a:cubicBezTo>
                    <a:pt x="1477" y="0"/>
                    <a:pt x="1025" y="167"/>
                    <a:pt x="691" y="500"/>
                  </a:cubicBezTo>
                  <a:cubicBezTo>
                    <a:pt x="1" y="1191"/>
                    <a:pt x="1" y="2286"/>
                    <a:pt x="691" y="2977"/>
                  </a:cubicBezTo>
                  <a:lnTo>
                    <a:pt x="3954" y="6216"/>
                  </a:lnTo>
                  <a:cubicBezTo>
                    <a:pt x="4037" y="6299"/>
                    <a:pt x="4144" y="6341"/>
                    <a:pt x="4251" y="6341"/>
                  </a:cubicBezTo>
                  <a:cubicBezTo>
                    <a:pt x="4359" y="6341"/>
                    <a:pt x="4466" y="6299"/>
                    <a:pt x="4549" y="6216"/>
                  </a:cubicBezTo>
                  <a:lnTo>
                    <a:pt x="7812" y="2977"/>
                  </a:lnTo>
                  <a:cubicBezTo>
                    <a:pt x="8502" y="2286"/>
                    <a:pt x="8502" y="1191"/>
                    <a:pt x="7812" y="500"/>
                  </a:cubicBezTo>
                  <a:cubicBezTo>
                    <a:pt x="7478" y="167"/>
                    <a:pt x="7032" y="0"/>
                    <a:pt x="6585" y="0"/>
                  </a:cubicBezTo>
                  <a:cubicBezTo>
                    <a:pt x="6139" y="0"/>
                    <a:pt x="5692" y="167"/>
                    <a:pt x="5359" y="500"/>
                  </a:cubicBezTo>
                  <a:lnTo>
                    <a:pt x="4549" y="1310"/>
                  </a:lnTo>
                  <a:cubicBezTo>
                    <a:pt x="4466" y="1393"/>
                    <a:pt x="4359" y="1435"/>
                    <a:pt x="4251" y="1435"/>
                  </a:cubicBezTo>
                  <a:cubicBezTo>
                    <a:pt x="4144" y="1435"/>
                    <a:pt x="4037" y="1393"/>
                    <a:pt x="3954" y="1310"/>
                  </a:cubicBezTo>
                  <a:lnTo>
                    <a:pt x="3144" y="500"/>
                  </a:lnTo>
                  <a:cubicBezTo>
                    <a:pt x="2811" y="167"/>
                    <a:pt x="2358" y="0"/>
                    <a:pt x="1930" y="0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" name="Google Shape;139;g2d3ad79b770_0_27"/>
          <p:cNvGrpSpPr/>
          <p:nvPr/>
        </p:nvGrpSpPr>
        <p:grpSpPr>
          <a:xfrm>
            <a:off x="3730028" y="1762486"/>
            <a:ext cx="270712" cy="445658"/>
            <a:chOff x="3308332" y="1870461"/>
            <a:chExt cx="223084" cy="367250"/>
          </a:xfrm>
        </p:grpSpPr>
        <p:sp>
          <p:nvSpPr>
            <p:cNvPr id="140" name="Google Shape;140;g2d3ad79b770_0_27"/>
            <p:cNvSpPr/>
            <p:nvPr/>
          </p:nvSpPr>
          <p:spPr>
            <a:xfrm>
              <a:off x="3354625" y="1938737"/>
              <a:ext cx="130530" cy="298974"/>
            </a:xfrm>
            <a:custGeom>
              <a:rect b="b" l="l" r="r" t="t"/>
              <a:pathLst>
                <a:path extrusionOk="0" h="9384" w="4097">
                  <a:moveTo>
                    <a:pt x="0" y="1"/>
                  </a:moveTo>
                  <a:lnTo>
                    <a:pt x="0" y="8241"/>
                  </a:lnTo>
                  <a:cubicBezTo>
                    <a:pt x="0" y="8884"/>
                    <a:pt x="524" y="9384"/>
                    <a:pt x="1143" y="9384"/>
                  </a:cubicBezTo>
                  <a:lnTo>
                    <a:pt x="2953" y="9384"/>
                  </a:lnTo>
                  <a:cubicBezTo>
                    <a:pt x="3596" y="9384"/>
                    <a:pt x="4096" y="8884"/>
                    <a:pt x="4096" y="8241"/>
                  </a:cubicBezTo>
                  <a:lnTo>
                    <a:pt x="4096" y="7955"/>
                  </a:lnTo>
                  <a:lnTo>
                    <a:pt x="2048" y="7955"/>
                  </a:lnTo>
                  <a:cubicBezTo>
                    <a:pt x="1858" y="7955"/>
                    <a:pt x="1691" y="7788"/>
                    <a:pt x="1691" y="7598"/>
                  </a:cubicBezTo>
                  <a:lnTo>
                    <a:pt x="1691" y="1787"/>
                  </a:lnTo>
                  <a:cubicBezTo>
                    <a:pt x="1691" y="1596"/>
                    <a:pt x="1858" y="1430"/>
                    <a:pt x="2048" y="1430"/>
                  </a:cubicBezTo>
                  <a:lnTo>
                    <a:pt x="4096" y="1430"/>
                  </a:lnTo>
                  <a:lnTo>
                    <a:pt x="4096" y="1"/>
                  </a:ln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g2d3ad79b770_0_27"/>
            <p:cNvSpPr/>
            <p:nvPr/>
          </p:nvSpPr>
          <p:spPr>
            <a:xfrm>
              <a:off x="3431248" y="2007045"/>
              <a:ext cx="53907" cy="162390"/>
            </a:xfrm>
            <a:custGeom>
              <a:rect b="b" l="l" r="r" t="t"/>
              <a:pathLst>
                <a:path extrusionOk="0" h="5097" w="1692">
                  <a:moveTo>
                    <a:pt x="0" y="0"/>
                  </a:moveTo>
                  <a:lnTo>
                    <a:pt x="0" y="5096"/>
                  </a:lnTo>
                  <a:lnTo>
                    <a:pt x="1691" y="5096"/>
                  </a:lnTo>
                  <a:lnTo>
                    <a:pt x="1691" y="2882"/>
                  </a:lnTo>
                  <a:lnTo>
                    <a:pt x="1572" y="2882"/>
                  </a:lnTo>
                  <a:cubicBezTo>
                    <a:pt x="1382" y="2882"/>
                    <a:pt x="1215" y="2715"/>
                    <a:pt x="1215" y="2524"/>
                  </a:cubicBezTo>
                  <a:cubicBezTo>
                    <a:pt x="1215" y="2310"/>
                    <a:pt x="1382" y="2167"/>
                    <a:pt x="1572" y="2167"/>
                  </a:cubicBezTo>
                  <a:lnTo>
                    <a:pt x="1691" y="2167"/>
                  </a:lnTo>
                  <a:lnTo>
                    <a:pt x="1691" y="1429"/>
                  </a:lnTo>
                  <a:lnTo>
                    <a:pt x="858" y="1429"/>
                  </a:lnTo>
                  <a:cubicBezTo>
                    <a:pt x="643" y="1429"/>
                    <a:pt x="500" y="1286"/>
                    <a:pt x="500" y="1072"/>
                  </a:cubicBezTo>
                  <a:cubicBezTo>
                    <a:pt x="500" y="881"/>
                    <a:pt x="643" y="715"/>
                    <a:pt x="858" y="715"/>
                  </a:cubicBezTo>
                  <a:lnTo>
                    <a:pt x="1691" y="715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g2d3ad79b770_0_27"/>
            <p:cNvSpPr/>
            <p:nvPr/>
          </p:nvSpPr>
          <p:spPr>
            <a:xfrm>
              <a:off x="3308332" y="1870461"/>
              <a:ext cx="54672" cy="45560"/>
            </a:xfrm>
            <a:custGeom>
              <a:rect b="b" l="l" r="r" t="t"/>
              <a:pathLst>
                <a:path extrusionOk="0" h="1430" w="1716">
                  <a:moveTo>
                    <a:pt x="381" y="1"/>
                  </a:moveTo>
                  <a:cubicBezTo>
                    <a:pt x="191" y="1"/>
                    <a:pt x="0" y="167"/>
                    <a:pt x="24" y="358"/>
                  </a:cubicBezTo>
                  <a:lnTo>
                    <a:pt x="24" y="1167"/>
                  </a:lnTo>
                  <a:cubicBezTo>
                    <a:pt x="24" y="1310"/>
                    <a:pt x="143" y="1429"/>
                    <a:pt x="286" y="1429"/>
                  </a:cubicBezTo>
                  <a:lnTo>
                    <a:pt x="1715" y="1429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g2d3ad79b770_0_27"/>
            <p:cNvSpPr/>
            <p:nvPr/>
          </p:nvSpPr>
          <p:spPr>
            <a:xfrm>
              <a:off x="3477541" y="1870461"/>
              <a:ext cx="53875" cy="45560"/>
            </a:xfrm>
            <a:custGeom>
              <a:rect b="b" l="l" r="r" t="t"/>
              <a:pathLst>
                <a:path extrusionOk="0" h="1430" w="1691">
                  <a:moveTo>
                    <a:pt x="0" y="1"/>
                  </a:moveTo>
                  <a:lnTo>
                    <a:pt x="0" y="1429"/>
                  </a:lnTo>
                  <a:lnTo>
                    <a:pt x="1429" y="1429"/>
                  </a:lnTo>
                  <a:cubicBezTo>
                    <a:pt x="1572" y="1429"/>
                    <a:pt x="1691" y="1310"/>
                    <a:pt x="1691" y="1167"/>
                  </a:cubicBezTo>
                  <a:lnTo>
                    <a:pt x="1691" y="358"/>
                  </a:lnTo>
                  <a:cubicBezTo>
                    <a:pt x="1691" y="167"/>
                    <a:pt x="1524" y="1"/>
                    <a:pt x="1334" y="1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g2d3ad79b770_0_27"/>
            <p:cNvSpPr/>
            <p:nvPr/>
          </p:nvSpPr>
          <p:spPr>
            <a:xfrm>
              <a:off x="3385720" y="1870461"/>
              <a:ext cx="22780" cy="45560"/>
            </a:xfrm>
            <a:custGeom>
              <a:rect b="b" l="l" r="r" t="t"/>
              <a:pathLst>
                <a:path extrusionOk="0" h="1430" w="715">
                  <a:moveTo>
                    <a:pt x="1" y="1"/>
                  </a:moveTo>
                  <a:lnTo>
                    <a:pt x="1" y="1429"/>
                  </a:lnTo>
                  <a:lnTo>
                    <a:pt x="715" y="1429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g2d3ad79b770_0_27"/>
            <p:cNvSpPr/>
            <p:nvPr/>
          </p:nvSpPr>
          <p:spPr>
            <a:xfrm>
              <a:off x="3431248" y="1870461"/>
              <a:ext cx="23545" cy="45560"/>
            </a:xfrm>
            <a:custGeom>
              <a:rect b="b" l="l" r="r" t="t"/>
              <a:pathLst>
                <a:path extrusionOk="0" h="1430" w="739">
                  <a:moveTo>
                    <a:pt x="0" y="1"/>
                  </a:moveTo>
                  <a:lnTo>
                    <a:pt x="0" y="1429"/>
                  </a:lnTo>
                  <a:lnTo>
                    <a:pt x="739" y="1429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" name="Google Shape;146;g2d3ad79b770_0_27"/>
          <p:cNvGrpSpPr/>
          <p:nvPr/>
        </p:nvGrpSpPr>
        <p:grpSpPr>
          <a:xfrm>
            <a:off x="4578459" y="1760630"/>
            <a:ext cx="430039" cy="450298"/>
            <a:chOff x="4006353" y="1868932"/>
            <a:chExt cx="354379" cy="371073"/>
          </a:xfrm>
        </p:grpSpPr>
        <p:sp>
          <p:nvSpPr>
            <p:cNvPr id="147" name="Google Shape;147;g2d3ad79b770_0_27"/>
            <p:cNvSpPr/>
            <p:nvPr/>
          </p:nvSpPr>
          <p:spPr>
            <a:xfrm>
              <a:off x="4250687" y="2057766"/>
              <a:ext cx="110044" cy="66906"/>
            </a:xfrm>
            <a:custGeom>
              <a:rect b="b" l="l" r="r" t="t"/>
              <a:pathLst>
                <a:path extrusionOk="0" h="2100" w="3454">
                  <a:moveTo>
                    <a:pt x="2264" y="0"/>
                  </a:moveTo>
                  <a:cubicBezTo>
                    <a:pt x="1987" y="0"/>
                    <a:pt x="1711" y="114"/>
                    <a:pt x="1500" y="337"/>
                  </a:cubicBezTo>
                  <a:cubicBezTo>
                    <a:pt x="1453" y="409"/>
                    <a:pt x="1405" y="456"/>
                    <a:pt x="1381" y="528"/>
                  </a:cubicBezTo>
                  <a:lnTo>
                    <a:pt x="95" y="290"/>
                  </a:lnTo>
                  <a:cubicBezTo>
                    <a:pt x="95" y="528"/>
                    <a:pt x="48" y="766"/>
                    <a:pt x="0" y="980"/>
                  </a:cubicBezTo>
                  <a:lnTo>
                    <a:pt x="1238" y="1194"/>
                  </a:lnTo>
                  <a:cubicBezTo>
                    <a:pt x="1262" y="1433"/>
                    <a:pt x="1381" y="1647"/>
                    <a:pt x="1572" y="1837"/>
                  </a:cubicBezTo>
                  <a:cubicBezTo>
                    <a:pt x="1762" y="2004"/>
                    <a:pt x="2024" y="2099"/>
                    <a:pt x="2286" y="2099"/>
                  </a:cubicBezTo>
                  <a:lnTo>
                    <a:pt x="2334" y="2099"/>
                  </a:lnTo>
                  <a:cubicBezTo>
                    <a:pt x="2620" y="2099"/>
                    <a:pt x="2858" y="1957"/>
                    <a:pt x="3048" y="1766"/>
                  </a:cubicBezTo>
                  <a:cubicBezTo>
                    <a:pt x="3453" y="1337"/>
                    <a:pt x="3406" y="671"/>
                    <a:pt x="2977" y="290"/>
                  </a:cubicBezTo>
                  <a:cubicBezTo>
                    <a:pt x="2772" y="96"/>
                    <a:pt x="2517" y="0"/>
                    <a:pt x="2264" y="0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g2d3ad79b770_0_27"/>
            <p:cNvSpPr/>
            <p:nvPr/>
          </p:nvSpPr>
          <p:spPr>
            <a:xfrm>
              <a:off x="4006353" y="1935583"/>
              <a:ext cx="94879" cy="85895"/>
            </a:xfrm>
            <a:custGeom>
              <a:rect b="b" l="l" r="r" t="t"/>
              <a:pathLst>
                <a:path extrusionOk="0" h="2696" w="2978">
                  <a:moveTo>
                    <a:pt x="1124" y="1"/>
                  </a:moveTo>
                  <a:cubicBezTo>
                    <a:pt x="589" y="1"/>
                    <a:pt x="117" y="392"/>
                    <a:pt x="72" y="933"/>
                  </a:cubicBezTo>
                  <a:cubicBezTo>
                    <a:pt x="1" y="1505"/>
                    <a:pt x="429" y="2029"/>
                    <a:pt x="1001" y="2100"/>
                  </a:cubicBezTo>
                  <a:lnTo>
                    <a:pt x="1120" y="2100"/>
                  </a:lnTo>
                  <a:cubicBezTo>
                    <a:pt x="1311" y="2100"/>
                    <a:pt x="1501" y="2053"/>
                    <a:pt x="1668" y="1934"/>
                  </a:cubicBezTo>
                  <a:lnTo>
                    <a:pt x="2549" y="2696"/>
                  </a:lnTo>
                  <a:cubicBezTo>
                    <a:pt x="2668" y="2505"/>
                    <a:pt x="2811" y="2315"/>
                    <a:pt x="2978" y="2148"/>
                  </a:cubicBezTo>
                  <a:lnTo>
                    <a:pt x="2096" y="1410"/>
                  </a:lnTo>
                  <a:cubicBezTo>
                    <a:pt x="2120" y="1338"/>
                    <a:pt x="2144" y="1243"/>
                    <a:pt x="2144" y="1172"/>
                  </a:cubicBezTo>
                  <a:cubicBezTo>
                    <a:pt x="2192" y="886"/>
                    <a:pt x="2096" y="600"/>
                    <a:pt x="1930" y="386"/>
                  </a:cubicBezTo>
                  <a:cubicBezTo>
                    <a:pt x="1739" y="171"/>
                    <a:pt x="1501" y="28"/>
                    <a:pt x="1215" y="5"/>
                  </a:cubicBezTo>
                  <a:cubicBezTo>
                    <a:pt x="1185" y="2"/>
                    <a:pt x="1154" y="1"/>
                    <a:pt x="1124" y="1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g2d3ad79b770_0_27"/>
            <p:cNvSpPr/>
            <p:nvPr/>
          </p:nvSpPr>
          <p:spPr>
            <a:xfrm>
              <a:off x="4090591" y="2147388"/>
              <a:ext cx="66779" cy="92617"/>
            </a:xfrm>
            <a:custGeom>
              <a:rect b="b" l="l" r="r" t="t"/>
              <a:pathLst>
                <a:path extrusionOk="0" h="2907" w="2096">
                  <a:moveTo>
                    <a:pt x="1167" y="1"/>
                  </a:moveTo>
                  <a:lnTo>
                    <a:pt x="953" y="811"/>
                  </a:lnTo>
                  <a:cubicBezTo>
                    <a:pt x="405" y="858"/>
                    <a:pt x="0" y="1311"/>
                    <a:pt x="0" y="1858"/>
                  </a:cubicBezTo>
                  <a:cubicBezTo>
                    <a:pt x="0" y="2430"/>
                    <a:pt x="476" y="2906"/>
                    <a:pt x="1048" y="2906"/>
                  </a:cubicBezTo>
                  <a:cubicBezTo>
                    <a:pt x="1620" y="2906"/>
                    <a:pt x="2096" y="2430"/>
                    <a:pt x="2096" y="1858"/>
                  </a:cubicBezTo>
                  <a:cubicBezTo>
                    <a:pt x="2096" y="1477"/>
                    <a:pt x="1905" y="1144"/>
                    <a:pt x="1596" y="977"/>
                  </a:cubicBezTo>
                  <a:lnTo>
                    <a:pt x="1810" y="215"/>
                  </a:lnTo>
                  <a:cubicBezTo>
                    <a:pt x="1572" y="168"/>
                    <a:pt x="1358" y="96"/>
                    <a:pt x="1167" y="1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g2d3ad79b770_0_27"/>
            <p:cNvSpPr/>
            <p:nvPr/>
          </p:nvSpPr>
          <p:spPr>
            <a:xfrm>
              <a:off x="4207421" y="2131458"/>
              <a:ext cx="69072" cy="80478"/>
            </a:xfrm>
            <a:custGeom>
              <a:rect b="b" l="l" r="r" t="t"/>
              <a:pathLst>
                <a:path extrusionOk="0" h="2526" w="2168">
                  <a:moveTo>
                    <a:pt x="548" y="1"/>
                  </a:moveTo>
                  <a:cubicBezTo>
                    <a:pt x="382" y="167"/>
                    <a:pt x="215" y="287"/>
                    <a:pt x="1" y="406"/>
                  </a:cubicBezTo>
                  <a:lnTo>
                    <a:pt x="286" y="834"/>
                  </a:lnTo>
                  <a:cubicBezTo>
                    <a:pt x="167" y="1025"/>
                    <a:pt x="72" y="1239"/>
                    <a:pt x="72" y="1477"/>
                  </a:cubicBezTo>
                  <a:cubicBezTo>
                    <a:pt x="72" y="2049"/>
                    <a:pt x="548" y="2525"/>
                    <a:pt x="1120" y="2525"/>
                  </a:cubicBezTo>
                  <a:cubicBezTo>
                    <a:pt x="1715" y="2525"/>
                    <a:pt x="2168" y="2049"/>
                    <a:pt x="2168" y="1477"/>
                  </a:cubicBezTo>
                  <a:cubicBezTo>
                    <a:pt x="2168" y="906"/>
                    <a:pt x="1715" y="429"/>
                    <a:pt x="1120" y="429"/>
                  </a:cubicBezTo>
                  <a:cubicBezTo>
                    <a:pt x="1025" y="429"/>
                    <a:pt x="953" y="453"/>
                    <a:pt x="858" y="453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g2d3ad79b770_0_27"/>
            <p:cNvSpPr/>
            <p:nvPr/>
          </p:nvSpPr>
          <p:spPr>
            <a:xfrm>
              <a:off x="4130798" y="1868932"/>
              <a:ext cx="66810" cy="109312"/>
            </a:xfrm>
            <a:custGeom>
              <a:rect b="b" l="l" r="r" t="t"/>
              <a:pathLst>
                <a:path extrusionOk="0" h="3431" w="2097">
                  <a:moveTo>
                    <a:pt x="1048" y="1"/>
                  </a:moveTo>
                  <a:cubicBezTo>
                    <a:pt x="477" y="1"/>
                    <a:pt x="0" y="453"/>
                    <a:pt x="0" y="1049"/>
                  </a:cubicBezTo>
                  <a:cubicBezTo>
                    <a:pt x="0" y="1501"/>
                    <a:pt x="310" y="1882"/>
                    <a:pt x="715" y="2025"/>
                  </a:cubicBezTo>
                  <a:lnTo>
                    <a:pt x="715" y="3430"/>
                  </a:lnTo>
                  <a:cubicBezTo>
                    <a:pt x="834" y="3406"/>
                    <a:pt x="953" y="3406"/>
                    <a:pt x="1048" y="3406"/>
                  </a:cubicBezTo>
                  <a:cubicBezTo>
                    <a:pt x="1167" y="3406"/>
                    <a:pt x="1286" y="3406"/>
                    <a:pt x="1405" y="3430"/>
                  </a:cubicBezTo>
                  <a:lnTo>
                    <a:pt x="1405" y="2025"/>
                  </a:lnTo>
                  <a:cubicBezTo>
                    <a:pt x="1810" y="1882"/>
                    <a:pt x="2096" y="1501"/>
                    <a:pt x="2096" y="1049"/>
                  </a:cubicBezTo>
                  <a:cubicBezTo>
                    <a:pt x="2096" y="453"/>
                    <a:pt x="1644" y="1"/>
                    <a:pt x="1048" y="1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g2d3ad79b770_0_27"/>
            <p:cNvSpPr/>
            <p:nvPr/>
          </p:nvSpPr>
          <p:spPr>
            <a:xfrm>
              <a:off x="4227143" y="1940266"/>
              <a:ext cx="80478" cy="80447"/>
            </a:xfrm>
            <a:custGeom>
              <a:rect b="b" l="l" r="r" t="t"/>
              <a:pathLst>
                <a:path extrusionOk="0" h="2525" w="2526">
                  <a:moveTo>
                    <a:pt x="1477" y="1"/>
                  </a:moveTo>
                  <a:cubicBezTo>
                    <a:pt x="906" y="1"/>
                    <a:pt x="429" y="453"/>
                    <a:pt x="429" y="1048"/>
                  </a:cubicBezTo>
                  <a:cubicBezTo>
                    <a:pt x="429" y="1191"/>
                    <a:pt x="453" y="1334"/>
                    <a:pt x="525" y="1453"/>
                  </a:cubicBezTo>
                  <a:lnTo>
                    <a:pt x="1" y="1977"/>
                  </a:lnTo>
                  <a:cubicBezTo>
                    <a:pt x="167" y="2144"/>
                    <a:pt x="310" y="2334"/>
                    <a:pt x="429" y="2525"/>
                  </a:cubicBezTo>
                  <a:lnTo>
                    <a:pt x="977" y="1953"/>
                  </a:lnTo>
                  <a:cubicBezTo>
                    <a:pt x="1120" y="2049"/>
                    <a:pt x="1311" y="2096"/>
                    <a:pt x="1477" y="2096"/>
                  </a:cubicBezTo>
                  <a:cubicBezTo>
                    <a:pt x="2049" y="2096"/>
                    <a:pt x="2525" y="1620"/>
                    <a:pt x="2525" y="1048"/>
                  </a:cubicBezTo>
                  <a:cubicBezTo>
                    <a:pt x="2525" y="453"/>
                    <a:pt x="2049" y="1"/>
                    <a:pt x="1477" y="1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g2d3ad79b770_0_27"/>
            <p:cNvSpPr/>
            <p:nvPr/>
          </p:nvSpPr>
          <p:spPr>
            <a:xfrm>
              <a:off x="4009411" y="2093545"/>
              <a:ext cx="81944" cy="66779"/>
            </a:xfrm>
            <a:custGeom>
              <a:rect b="b" l="l" r="r" t="t"/>
              <a:pathLst>
                <a:path extrusionOk="0" h="2096" w="2572">
                  <a:moveTo>
                    <a:pt x="1048" y="0"/>
                  </a:moveTo>
                  <a:cubicBezTo>
                    <a:pt x="476" y="0"/>
                    <a:pt x="0" y="476"/>
                    <a:pt x="0" y="1048"/>
                  </a:cubicBezTo>
                  <a:cubicBezTo>
                    <a:pt x="0" y="1643"/>
                    <a:pt x="476" y="2096"/>
                    <a:pt x="1048" y="2096"/>
                  </a:cubicBezTo>
                  <a:cubicBezTo>
                    <a:pt x="1619" y="2096"/>
                    <a:pt x="2096" y="1643"/>
                    <a:pt x="2096" y="1048"/>
                  </a:cubicBezTo>
                  <a:cubicBezTo>
                    <a:pt x="2096" y="1024"/>
                    <a:pt x="2096" y="1000"/>
                    <a:pt x="2096" y="976"/>
                  </a:cubicBezTo>
                  <a:lnTo>
                    <a:pt x="2572" y="738"/>
                  </a:lnTo>
                  <a:cubicBezTo>
                    <a:pt x="2453" y="572"/>
                    <a:pt x="2334" y="357"/>
                    <a:pt x="2262" y="143"/>
                  </a:cubicBezTo>
                  <a:lnTo>
                    <a:pt x="1834" y="357"/>
                  </a:lnTo>
                  <a:cubicBezTo>
                    <a:pt x="1619" y="143"/>
                    <a:pt x="1357" y="0"/>
                    <a:pt x="1048" y="0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g2d3ad79b770_0_27"/>
            <p:cNvSpPr/>
            <p:nvPr/>
          </p:nvSpPr>
          <p:spPr>
            <a:xfrm>
              <a:off x="4097409" y="1999462"/>
              <a:ext cx="134322" cy="134322"/>
            </a:xfrm>
            <a:custGeom>
              <a:rect b="b" l="l" r="r" t="t"/>
              <a:pathLst>
                <a:path extrusionOk="0" h="4216" w="4216">
                  <a:moveTo>
                    <a:pt x="2096" y="0"/>
                  </a:moveTo>
                  <a:cubicBezTo>
                    <a:pt x="1548" y="0"/>
                    <a:pt x="1025" y="214"/>
                    <a:pt x="644" y="572"/>
                  </a:cubicBezTo>
                  <a:lnTo>
                    <a:pt x="1453" y="1262"/>
                  </a:lnTo>
                  <a:cubicBezTo>
                    <a:pt x="1721" y="1492"/>
                    <a:pt x="1497" y="1860"/>
                    <a:pt x="1226" y="1860"/>
                  </a:cubicBezTo>
                  <a:cubicBezTo>
                    <a:pt x="1159" y="1860"/>
                    <a:pt x="1090" y="1838"/>
                    <a:pt x="1025" y="1786"/>
                  </a:cubicBezTo>
                  <a:lnTo>
                    <a:pt x="239" y="1119"/>
                  </a:lnTo>
                  <a:cubicBezTo>
                    <a:pt x="72" y="1405"/>
                    <a:pt x="1" y="1738"/>
                    <a:pt x="1" y="2096"/>
                  </a:cubicBezTo>
                  <a:cubicBezTo>
                    <a:pt x="1" y="2905"/>
                    <a:pt x="453" y="3620"/>
                    <a:pt x="1120" y="3977"/>
                  </a:cubicBezTo>
                  <a:lnTo>
                    <a:pt x="1406" y="2905"/>
                  </a:lnTo>
                  <a:cubicBezTo>
                    <a:pt x="1465" y="2748"/>
                    <a:pt x="1589" y="2655"/>
                    <a:pt x="1739" y="2655"/>
                  </a:cubicBezTo>
                  <a:cubicBezTo>
                    <a:pt x="1770" y="2655"/>
                    <a:pt x="1802" y="2659"/>
                    <a:pt x="1834" y="2667"/>
                  </a:cubicBezTo>
                  <a:cubicBezTo>
                    <a:pt x="2025" y="2715"/>
                    <a:pt x="2120" y="2905"/>
                    <a:pt x="2072" y="3096"/>
                  </a:cubicBezTo>
                  <a:lnTo>
                    <a:pt x="1787" y="4191"/>
                  </a:lnTo>
                  <a:cubicBezTo>
                    <a:pt x="1882" y="4215"/>
                    <a:pt x="2001" y="4215"/>
                    <a:pt x="2096" y="4215"/>
                  </a:cubicBezTo>
                  <a:cubicBezTo>
                    <a:pt x="3073" y="4215"/>
                    <a:pt x="3882" y="3572"/>
                    <a:pt x="4144" y="2691"/>
                  </a:cubicBezTo>
                  <a:lnTo>
                    <a:pt x="2930" y="2477"/>
                  </a:lnTo>
                  <a:cubicBezTo>
                    <a:pt x="2739" y="2429"/>
                    <a:pt x="2620" y="2262"/>
                    <a:pt x="2644" y="2072"/>
                  </a:cubicBezTo>
                  <a:cubicBezTo>
                    <a:pt x="2664" y="1910"/>
                    <a:pt x="2805" y="1799"/>
                    <a:pt x="2949" y="1799"/>
                  </a:cubicBezTo>
                  <a:cubicBezTo>
                    <a:pt x="2975" y="1799"/>
                    <a:pt x="3000" y="1803"/>
                    <a:pt x="3025" y="1810"/>
                  </a:cubicBezTo>
                  <a:lnTo>
                    <a:pt x="4216" y="2000"/>
                  </a:lnTo>
                  <a:cubicBezTo>
                    <a:pt x="4168" y="881"/>
                    <a:pt x="3239" y="0"/>
                    <a:pt x="2096" y="0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" name="Google Shape;155;g2d3ad79b770_0_27"/>
          <p:cNvGrpSpPr/>
          <p:nvPr/>
        </p:nvGrpSpPr>
        <p:grpSpPr>
          <a:xfrm>
            <a:off x="853229" y="2421713"/>
            <a:ext cx="551554" cy="451187"/>
            <a:chOff x="999502" y="2413706"/>
            <a:chExt cx="454515" cy="371806"/>
          </a:xfrm>
        </p:grpSpPr>
        <p:sp>
          <p:nvSpPr>
            <p:cNvPr id="156" name="Google Shape;156;g2d3ad79b770_0_27"/>
            <p:cNvSpPr/>
            <p:nvPr/>
          </p:nvSpPr>
          <p:spPr>
            <a:xfrm>
              <a:off x="999502" y="2491858"/>
              <a:ext cx="80478" cy="293654"/>
            </a:xfrm>
            <a:custGeom>
              <a:rect b="b" l="l" r="r" t="t"/>
              <a:pathLst>
                <a:path extrusionOk="0" h="9217" w="2526">
                  <a:moveTo>
                    <a:pt x="1239" y="1691"/>
                  </a:moveTo>
                  <a:cubicBezTo>
                    <a:pt x="1477" y="1691"/>
                    <a:pt x="1668" y="1858"/>
                    <a:pt x="1668" y="2096"/>
                  </a:cubicBezTo>
                  <a:lnTo>
                    <a:pt x="1668" y="2287"/>
                  </a:lnTo>
                  <a:cubicBezTo>
                    <a:pt x="1668" y="2525"/>
                    <a:pt x="1477" y="2715"/>
                    <a:pt x="1239" y="2715"/>
                  </a:cubicBezTo>
                  <a:cubicBezTo>
                    <a:pt x="1025" y="2715"/>
                    <a:pt x="834" y="2525"/>
                    <a:pt x="834" y="2287"/>
                  </a:cubicBezTo>
                  <a:lnTo>
                    <a:pt x="834" y="2096"/>
                  </a:lnTo>
                  <a:cubicBezTo>
                    <a:pt x="834" y="1858"/>
                    <a:pt x="1025" y="1691"/>
                    <a:pt x="1239" y="1691"/>
                  </a:cubicBezTo>
                  <a:close/>
                  <a:moveTo>
                    <a:pt x="1239" y="3811"/>
                  </a:moveTo>
                  <a:cubicBezTo>
                    <a:pt x="1477" y="3811"/>
                    <a:pt x="1668" y="4001"/>
                    <a:pt x="1668" y="4216"/>
                  </a:cubicBezTo>
                  <a:lnTo>
                    <a:pt x="1668" y="4430"/>
                  </a:lnTo>
                  <a:cubicBezTo>
                    <a:pt x="1668" y="4644"/>
                    <a:pt x="1477" y="4835"/>
                    <a:pt x="1239" y="4835"/>
                  </a:cubicBezTo>
                  <a:cubicBezTo>
                    <a:pt x="1025" y="4835"/>
                    <a:pt x="834" y="4644"/>
                    <a:pt x="834" y="4430"/>
                  </a:cubicBezTo>
                  <a:lnTo>
                    <a:pt x="834" y="4216"/>
                  </a:lnTo>
                  <a:cubicBezTo>
                    <a:pt x="834" y="4001"/>
                    <a:pt x="1025" y="3811"/>
                    <a:pt x="1239" y="3811"/>
                  </a:cubicBezTo>
                  <a:close/>
                  <a:moveTo>
                    <a:pt x="1239" y="5930"/>
                  </a:moveTo>
                  <a:cubicBezTo>
                    <a:pt x="1477" y="5930"/>
                    <a:pt x="1668" y="6121"/>
                    <a:pt x="1668" y="6359"/>
                  </a:cubicBezTo>
                  <a:lnTo>
                    <a:pt x="1668" y="6550"/>
                  </a:lnTo>
                  <a:cubicBezTo>
                    <a:pt x="1668" y="6788"/>
                    <a:pt x="1477" y="6978"/>
                    <a:pt x="1239" y="6978"/>
                  </a:cubicBezTo>
                  <a:cubicBezTo>
                    <a:pt x="1025" y="6978"/>
                    <a:pt x="834" y="6788"/>
                    <a:pt x="834" y="6550"/>
                  </a:cubicBezTo>
                  <a:lnTo>
                    <a:pt x="834" y="6359"/>
                  </a:lnTo>
                  <a:cubicBezTo>
                    <a:pt x="834" y="6121"/>
                    <a:pt x="1025" y="5930"/>
                    <a:pt x="1239" y="5930"/>
                  </a:cubicBezTo>
                  <a:close/>
                  <a:moveTo>
                    <a:pt x="1239" y="1"/>
                  </a:moveTo>
                  <a:cubicBezTo>
                    <a:pt x="1168" y="1"/>
                    <a:pt x="1073" y="24"/>
                    <a:pt x="1025" y="72"/>
                  </a:cubicBezTo>
                  <a:lnTo>
                    <a:pt x="168" y="644"/>
                  </a:lnTo>
                  <a:cubicBezTo>
                    <a:pt x="72" y="715"/>
                    <a:pt x="1" y="834"/>
                    <a:pt x="1" y="977"/>
                  </a:cubicBezTo>
                  <a:lnTo>
                    <a:pt x="1" y="8788"/>
                  </a:lnTo>
                  <a:cubicBezTo>
                    <a:pt x="1" y="9026"/>
                    <a:pt x="168" y="9217"/>
                    <a:pt x="406" y="9217"/>
                  </a:cubicBezTo>
                  <a:lnTo>
                    <a:pt x="2525" y="9217"/>
                  </a:lnTo>
                  <a:lnTo>
                    <a:pt x="2525" y="1"/>
                  </a:ln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g2d3ad79b770_0_27"/>
            <p:cNvSpPr/>
            <p:nvPr/>
          </p:nvSpPr>
          <p:spPr>
            <a:xfrm>
              <a:off x="1372805" y="2491858"/>
              <a:ext cx="81211" cy="293654"/>
            </a:xfrm>
            <a:custGeom>
              <a:rect b="b" l="l" r="r" t="t"/>
              <a:pathLst>
                <a:path extrusionOk="0" h="9217" w="2549">
                  <a:moveTo>
                    <a:pt x="1287" y="1691"/>
                  </a:moveTo>
                  <a:cubicBezTo>
                    <a:pt x="1525" y="1691"/>
                    <a:pt x="1715" y="1858"/>
                    <a:pt x="1715" y="2096"/>
                  </a:cubicBezTo>
                  <a:lnTo>
                    <a:pt x="1715" y="2287"/>
                  </a:lnTo>
                  <a:cubicBezTo>
                    <a:pt x="1715" y="2525"/>
                    <a:pt x="1525" y="2715"/>
                    <a:pt x="1287" y="2715"/>
                  </a:cubicBezTo>
                  <a:cubicBezTo>
                    <a:pt x="1049" y="2715"/>
                    <a:pt x="882" y="2525"/>
                    <a:pt x="882" y="2287"/>
                  </a:cubicBezTo>
                  <a:lnTo>
                    <a:pt x="882" y="2096"/>
                  </a:lnTo>
                  <a:cubicBezTo>
                    <a:pt x="882" y="1858"/>
                    <a:pt x="1049" y="1691"/>
                    <a:pt x="1287" y="1691"/>
                  </a:cubicBezTo>
                  <a:close/>
                  <a:moveTo>
                    <a:pt x="1287" y="3811"/>
                  </a:moveTo>
                  <a:cubicBezTo>
                    <a:pt x="1525" y="3811"/>
                    <a:pt x="1715" y="4001"/>
                    <a:pt x="1715" y="4216"/>
                  </a:cubicBezTo>
                  <a:lnTo>
                    <a:pt x="1715" y="4430"/>
                  </a:lnTo>
                  <a:cubicBezTo>
                    <a:pt x="1715" y="4644"/>
                    <a:pt x="1525" y="4835"/>
                    <a:pt x="1287" y="4835"/>
                  </a:cubicBezTo>
                  <a:cubicBezTo>
                    <a:pt x="1049" y="4835"/>
                    <a:pt x="882" y="4644"/>
                    <a:pt x="882" y="4430"/>
                  </a:cubicBezTo>
                  <a:lnTo>
                    <a:pt x="882" y="4216"/>
                  </a:lnTo>
                  <a:cubicBezTo>
                    <a:pt x="882" y="4001"/>
                    <a:pt x="1049" y="3811"/>
                    <a:pt x="1287" y="3811"/>
                  </a:cubicBezTo>
                  <a:close/>
                  <a:moveTo>
                    <a:pt x="1287" y="5930"/>
                  </a:moveTo>
                  <a:cubicBezTo>
                    <a:pt x="1525" y="5930"/>
                    <a:pt x="1715" y="6121"/>
                    <a:pt x="1715" y="6359"/>
                  </a:cubicBezTo>
                  <a:lnTo>
                    <a:pt x="1715" y="6550"/>
                  </a:lnTo>
                  <a:cubicBezTo>
                    <a:pt x="1715" y="6788"/>
                    <a:pt x="1525" y="6978"/>
                    <a:pt x="1287" y="6978"/>
                  </a:cubicBezTo>
                  <a:cubicBezTo>
                    <a:pt x="1049" y="6978"/>
                    <a:pt x="882" y="6788"/>
                    <a:pt x="882" y="6550"/>
                  </a:cubicBezTo>
                  <a:lnTo>
                    <a:pt x="882" y="6359"/>
                  </a:lnTo>
                  <a:cubicBezTo>
                    <a:pt x="882" y="6121"/>
                    <a:pt x="1049" y="5930"/>
                    <a:pt x="1287" y="5930"/>
                  </a:cubicBezTo>
                  <a:close/>
                  <a:moveTo>
                    <a:pt x="1" y="1"/>
                  </a:moveTo>
                  <a:lnTo>
                    <a:pt x="1" y="9217"/>
                  </a:lnTo>
                  <a:lnTo>
                    <a:pt x="2120" y="9217"/>
                  </a:lnTo>
                  <a:cubicBezTo>
                    <a:pt x="2358" y="9217"/>
                    <a:pt x="2549" y="9026"/>
                    <a:pt x="2549" y="8788"/>
                  </a:cubicBezTo>
                  <a:lnTo>
                    <a:pt x="2549" y="977"/>
                  </a:lnTo>
                  <a:cubicBezTo>
                    <a:pt x="2549" y="834"/>
                    <a:pt x="2477" y="715"/>
                    <a:pt x="2358" y="644"/>
                  </a:cubicBezTo>
                  <a:lnTo>
                    <a:pt x="1525" y="72"/>
                  </a:lnTo>
                  <a:cubicBezTo>
                    <a:pt x="1453" y="24"/>
                    <a:pt x="1382" y="1"/>
                    <a:pt x="1287" y="1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g2d3ad79b770_0_27"/>
            <p:cNvSpPr/>
            <p:nvPr/>
          </p:nvSpPr>
          <p:spPr>
            <a:xfrm>
              <a:off x="1202864" y="2717969"/>
              <a:ext cx="47822" cy="67543"/>
            </a:xfrm>
            <a:custGeom>
              <a:rect b="b" l="l" r="r" t="t"/>
              <a:pathLst>
                <a:path extrusionOk="0" h="2120" w="1501">
                  <a:moveTo>
                    <a:pt x="0" y="0"/>
                  </a:moveTo>
                  <a:lnTo>
                    <a:pt x="0" y="2120"/>
                  </a:lnTo>
                  <a:lnTo>
                    <a:pt x="1501" y="2120"/>
                  </a:lnTo>
                  <a:lnTo>
                    <a:pt x="1501" y="0"/>
                  </a:ln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g2d3ad79b770_0_27"/>
            <p:cNvSpPr/>
            <p:nvPr/>
          </p:nvSpPr>
          <p:spPr>
            <a:xfrm>
              <a:off x="1106488" y="2413706"/>
              <a:ext cx="239810" cy="371806"/>
            </a:xfrm>
            <a:custGeom>
              <a:rect b="b" l="l" r="r" t="t"/>
              <a:pathLst>
                <a:path extrusionOk="0" h="11670" w="7527">
                  <a:moveTo>
                    <a:pt x="3763" y="1691"/>
                  </a:moveTo>
                  <a:cubicBezTo>
                    <a:pt x="4002" y="1691"/>
                    <a:pt x="4192" y="1858"/>
                    <a:pt x="4192" y="2096"/>
                  </a:cubicBezTo>
                  <a:lnTo>
                    <a:pt x="4192" y="2692"/>
                  </a:lnTo>
                  <a:lnTo>
                    <a:pt x="4788" y="2692"/>
                  </a:lnTo>
                  <a:cubicBezTo>
                    <a:pt x="5002" y="2692"/>
                    <a:pt x="5192" y="2882"/>
                    <a:pt x="5192" y="3120"/>
                  </a:cubicBezTo>
                  <a:cubicBezTo>
                    <a:pt x="5192" y="3335"/>
                    <a:pt x="5002" y="3525"/>
                    <a:pt x="4788" y="3525"/>
                  </a:cubicBezTo>
                  <a:lnTo>
                    <a:pt x="4192" y="3525"/>
                  </a:lnTo>
                  <a:lnTo>
                    <a:pt x="4192" y="4121"/>
                  </a:lnTo>
                  <a:cubicBezTo>
                    <a:pt x="4192" y="4359"/>
                    <a:pt x="4002" y="4525"/>
                    <a:pt x="3763" y="4525"/>
                  </a:cubicBezTo>
                  <a:cubicBezTo>
                    <a:pt x="3525" y="4525"/>
                    <a:pt x="3359" y="4359"/>
                    <a:pt x="3359" y="4121"/>
                  </a:cubicBezTo>
                  <a:lnTo>
                    <a:pt x="3359" y="3525"/>
                  </a:lnTo>
                  <a:lnTo>
                    <a:pt x="2763" y="3525"/>
                  </a:lnTo>
                  <a:cubicBezTo>
                    <a:pt x="2525" y="3525"/>
                    <a:pt x="2335" y="3335"/>
                    <a:pt x="2335" y="3120"/>
                  </a:cubicBezTo>
                  <a:cubicBezTo>
                    <a:pt x="2335" y="2882"/>
                    <a:pt x="2525" y="2692"/>
                    <a:pt x="2763" y="2692"/>
                  </a:cubicBezTo>
                  <a:lnTo>
                    <a:pt x="3359" y="2692"/>
                  </a:lnTo>
                  <a:lnTo>
                    <a:pt x="3359" y="2096"/>
                  </a:lnTo>
                  <a:cubicBezTo>
                    <a:pt x="3359" y="1858"/>
                    <a:pt x="3525" y="1691"/>
                    <a:pt x="3763" y="1691"/>
                  </a:cubicBezTo>
                  <a:close/>
                  <a:moveTo>
                    <a:pt x="5407" y="5383"/>
                  </a:moveTo>
                  <a:cubicBezTo>
                    <a:pt x="5645" y="5383"/>
                    <a:pt x="5835" y="5549"/>
                    <a:pt x="5835" y="5788"/>
                  </a:cubicBezTo>
                  <a:cubicBezTo>
                    <a:pt x="5835" y="6026"/>
                    <a:pt x="5645" y="6216"/>
                    <a:pt x="5407" y="6216"/>
                  </a:cubicBezTo>
                  <a:lnTo>
                    <a:pt x="2120" y="6216"/>
                  </a:lnTo>
                  <a:cubicBezTo>
                    <a:pt x="1906" y="6216"/>
                    <a:pt x="1715" y="6026"/>
                    <a:pt x="1715" y="5788"/>
                  </a:cubicBezTo>
                  <a:cubicBezTo>
                    <a:pt x="1715" y="5549"/>
                    <a:pt x="1906" y="5383"/>
                    <a:pt x="2120" y="5383"/>
                  </a:cubicBezTo>
                  <a:close/>
                  <a:moveTo>
                    <a:pt x="5407" y="7050"/>
                  </a:moveTo>
                  <a:cubicBezTo>
                    <a:pt x="5645" y="7050"/>
                    <a:pt x="5835" y="7240"/>
                    <a:pt x="5835" y="7455"/>
                  </a:cubicBezTo>
                  <a:cubicBezTo>
                    <a:pt x="5835" y="7693"/>
                    <a:pt x="5645" y="7883"/>
                    <a:pt x="5407" y="7883"/>
                  </a:cubicBezTo>
                  <a:lnTo>
                    <a:pt x="2120" y="7883"/>
                  </a:lnTo>
                  <a:cubicBezTo>
                    <a:pt x="1906" y="7883"/>
                    <a:pt x="1715" y="7693"/>
                    <a:pt x="1715" y="7455"/>
                  </a:cubicBezTo>
                  <a:cubicBezTo>
                    <a:pt x="1715" y="7240"/>
                    <a:pt x="1906" y="7050"/>
                    <a:pt x="2120" y="7050"/>
                  </a:cubicBezTo>
                  <a:close/>
                  <a:moveTo>
                    <a:pt x="1811" y="1"/>
                  </a:moveTo>
                  <a:cubicBezTo>
                    <a:pt x="1715" y="1"/>
                    <a:pt x="1620" y="48"/>
                    <a:pt x="1549" y="96"/>
                  </a:cubicBezTo>
                  <a:lnTo>
                    <a:pt x="168" y="1215"/>
                  </a:lnTo>
                  <a:cubicBezTo>
                    <a:pt x="72" y="1287"/>
                    <a:pt x="1" y="1406"/>
                    <a:pt x="1" y="1549"/>
                  </a:cubicBezTo>
                  <a:lnTo>
                    <a:pt x="1" y="11241"/>
                  </a:lnTo>
                  <a:cubicBezTo>
                    <a:pt x="1" y="11479"/>
                    <a:pt x="191" y="11670"/>
                    <a:pt x="429" y="11670"/>
                  </a:cubicBezTo>
                  <a:lnTo>
                    <a:pt x="2192" y="11670"/>
                  </a:lnTo>
                  <a:lnTo>
                    <a:pt x="2192" y="9145"/>
                  </a:lnTo>
                  <a:cubicBezTo>
                    <a:pt x="2192" y="8907"/>
                    <a:pt x="2358" y="8717"/>
                    <a:pt x="2597" y="8717"/>
                  </a:cubicBezTo>
                  <a:lnTo>
                    <a:pt x="4930" y="8717"/>
                  </a:lnTo>
                  <a:cubicBezTo>
                    <a:pt x="5169" y="8717"/>
                    <a:pt x="5359" y="8907"/>
                    <a:pt x="5359" y="9145"/>
                  </a:cubicBezTo>
                  <a:lnTo>
                    <a:pt x="5359" y="11670"/>
                  </a:lnTo>
                  <a:lnTo>
                    <a:pt x="7121" y="11670"/>
                  </a:lnTo>
                  <a:cubicBezTo>
                    <a:pt x="7336" y="11670"/>
                    <a:pt x="7526" y="11479"/>
                    <a:pt x="7526" y="11241"/>
                  </a:cubicBezTo>
                  <a:lnTo>
                    <a:pt x="7526" y="1549"/>
                  </a:lnTo>
                  <a:cubicBezTo>
                    <a:pt x="7526" y="1406"/>
                    <a:pt x="7479" y="1287"/>
                    <a:pt x="7383" y="1215"/>
                  </a:cubicBezTo>
                  <a:lnTo>
                    <a:pt x="5978" y="96"/>
                  </a:lnTo>
                  <a:cubicBezTo>
                    <a:pt x="5907" y="48"/>
                    <a:pt x="5812" y="1"/>
                    <a:pt x="5716" y="1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" name="Google Shape;160;g2d3ad79b770_0_27"/>
          <p:cNvGrpSpPr/>
          <p:nvPr/>
        </p:nvGrpSpPr>
        <p:grpSpPr>
          <a:xfrm>
            <a:off x="1838332" y="3889632"/>
            <a:ext cx="497233" cy="386737"/>
            <a:chOff x="5457799" y="2440277"/>
            <a:chExt cx="409751" cy="318696"/>
          </a:xfrm>
        </p:grpSpPr>
        <p:sp>
          <p:nvSpPr>
            <p:cNvPr id="161" name="Google Shape;161;g2d3ad79b770_0_27"/>
            <p:cNvSpPr/>
            <p:nvPr/>
          </p:nvSpPr>
          <p:spPr>
            <a:xfrm>
              <a:off x="5495744" y="2631469"/>
              <a:ext cx="334626" cy="127504"/>
            </a:xfrm>
            <a:custGeom>
              <a:rect b="b" l="l" r="r" t="t"/>
              <a:pathLst>
                <a:path extrusionOk="0" h="4002" w="10503">
                  <a:moveTo>
                    <a:pt x="3096" y="0"/>
                  </a:moveTo>
                  <a:lnTo>
                    <a:pt x="1310" y="1810"/>
                  </a:lnTo>
                  <a:cubicBezTo>
                    <a:pt x="1239" y="1786"/>
                    <a:pt x="1168" y="1786"/>
                    <a:pt x="1096" y="1786"/>
                  </a:cubicBezTo>
                  <a:cubicBezTo>
                    <a:pt x="501" y="1786"/>
                    <a:pt x="1" y="2287"/>
                    <a:pt x="1" y="2906"/>
                  </a:cubicBezTo>
                  <a:cubicBezTo>
                    <a:pt x="1" y="3501"/>
                    <a:pt x="501" y="4001"/>
                    <a:pt x="1096" y="4001"/>
                  </a:cubicBezTo>
                  <a:cubicBezTo>
                    <a:pt x="1715" y="4001"/>
                    <a:pt x="2215" y="3501"/>
                    <a:pt x="2215" y="2906"/>
                  </a:cubicBezTo>
                  <a:cubicBezTo>
                    <a:pt x="2215" y="2644"/>
                    <a:pt x="2120" y="2406"/>
                    <a:pt x="1977" y="2215"/>
                  </a:cubicBezTo>
                  <a:lnTo>
                    <a:pt x="2215" y="1977"/>
                  </a:lnTo>
                  <a:lnTo>
                    <a:pt x="8288" y="1977"/>
                  </a:lnTo>
                  <a:lnTo>
                    <a:pt x="8526" y="2215"/>
                  </a:lnTo>
                  <a:cubicBezTo>
                    <a:pt x="8359" y="2406"/>
                    <a:pt x="8288" y="2644"/>
                    <a:pt x="8288" y="2906"/>
                  </a:cubicBezTo>
                  <a:cubicBezTo>
                    <a:pt x="8288" y="3501"/>
                    <a:pt x="8788" y="4001"/>
                    <a:pt x="9384" y="4001"/>
                  </a:cubicBezTo>
                  <a:cubicBezTo>
                    <a:pt x="10003" y="4001"/>
                    <a:pt x="10503" y="3501"/>
                    <a:pt x="10503" y="2906"/>
                  </a:cubicBezTo>
                  <a:cubicBezTo>
                    <a:pt x="10503" y="2287"/>
                    <a:pt x="10003" y="1786"/>
                    <a:pt x="9384" y="1786"/>
                  </a:cubicBezTo>
                  <a:cubicBezTo>
                    <a:pt x="9312" y="1786"/>
                    <a:pt x="9241" y="1786"/>
                    <a:pt x="9193" y="1810"/>
                  </a:cubicBezTo>
                  <a:lnTo>
                    <a:pt x="7383" y="0"/>
                  </a:lnTo>
                  <a:lnTo>
                    <a:pt x="6311" y="0"/>
                  </a:lnTo>
                  <a:lnTo>
                    <a:pt x="7526" y="1215"/>
                  </a:lnTo>
                  <a:lnTo>
                    <a:pt x="2954" y="1215"/>
                  </a:lnTo>
                  <a:lnTo>
                    <a:pt x="4168" y="0"/>
                  </a:ln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g2d3ad79b770_0_27"/>
            <p:cNvSpPr/>
            <p:nvPr/>
          </p:nvSpPr>
          <p:spPr>
            <a:xfrm>
              <a:off x="5457799" y="2464554"/>
              <a:ext cx="129033" cy="50849"/>
            </a:xfrm>
            <a:custGeom>
              <a:rect b="b" l="l" r="r" t="t"/>
              <a:pathLst>
                <a:path extrusionOk="0" h="1596" w="4050">
                  <a:moveTo>
                    <a:pt x="1025" y="0"/>
                  </a:moveTo>
                  <a:cubicBezTo>
                    <a:pt x="453" y="0"/>
                    <a:pt x="1" y="453"/>
                    <a:pt x="1" y="1000"/>
                  </a:cubicBezTo>
                  <a:lnTo>
                    <a:pt x="1" y="1596"/>
                  </a:lnTo>
                  <a:cubicBezTo>
                    <a:pt x="120" y="1548"/>
                    <a:pt x="263" y="1524"/>
                    <a:pt x="382" y="1524"/>
                  </a:cubicBezTo>
                  <a:lnTo>
                    <a:pt x="3335" y="1524"/>
                  </a:lnTo>
                  <a:cubicBezTo>
                    <a:pt x="3549" y="1358"/>
                    <a:pt x="3787" y="1239"/>
                    <a:pt x="4049" y="1143"/>
                  </a:cubicBezTo>
                  <a:lnTo>
                    <a:pt x="4049" y="1000"/>
                  </a:lnTo>
                  <a:cubicBezTo>
                    <a:pt x="4049" y="453"/>
                    <a:pt x="3597" y="0"/>
                    <a:pt x="3049" y="0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g2d3ad79b770_0_27"/>
            <p:cNvSpPr/>
            <p:nvPr/>
          </p:nvSpPr>
          <p:spPr>
            <a:xfrm>
              <a:off x="5674797" y="2520692"/>
              <a:ext cx="71366" cy="87296"/>
            </a:xfrm>
            <a:custGeom>
              <a:rect b="b" l="l" r="r" t="t"/>
              <a:pathLst>
                <a:path extrusionOk="0" h="2740" w="2240">
                  <a:moveTo>
                    <a:pt x="1144" y="0"/>
                  </a:moveTo>
                  <a:cubicBezTo>
                    <a:pt x="715" y="0"/>
                    <a:pt x="334" y="120"/>
                    <a:pt x="1" y="382"/>
                  </a:cubicBezTo>
                  <a:lnTo>
                    <a:pt x="1" y="2739"/>
                  </a:lnTo>
                  <a:lnTo>
                    <a:pt x="2239" y="2739"/>
                  </a:lnTo>
                  <a:lnTo>
                    <a:pt x="2239" y="358"/>
                  </a:lnTo>
                  <a:cubicBezTo>
                    <a:pt x="1930" y="120"/>
                    <a:pt x="1549" y="0"/>
                    <a:pt x="1144" y="0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g2d3ad79b770_0_27"/>
            <p:cNvSpPr/>
            <p:nvPr/>
          </p:nvSpPr>
          <p:spPr>
            <a:xfrm>
              <a:off x="5770409" y="2521456"/>
              <a:ext cx="25838" cy="86532"/>
            </a:xfrm>
            <a:custGeom>
              <a:rect b="b" l="l" r="r" t="t"/>
              <a:pathLst>
                <a:path extrusionOk="0" h="2716" w="811">
                  <a:moveTo>
                    <a:pt x="810" y="0"/>
                  </a:moveTo>
                  <a:cubicBezTo>
                    <a:pt x="501" y="72"/>
                    <a:pt x="239" y="215"/>
                    <a:pt x="0" y="429"/>
                  </a:cubicBezTo>
                  <a:lnTo>
                    <a:pt x="0" y="2715"/>
                  </a:lnTo>
                  <a:lnTo>
                    <a:pt x="810" y="2715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g2d3ad79b770_0_27"/>
            <p:cNvSpPr/>
            <p:nvPr/>
          </p:nvSpPr>
          <p:spPr>
            <a:xfrm>
              <a:off x="5819729" y="2521456"/>
              <a:ext cx="47822" cy="86532"/>
            </a:xfrm>
            <a:custGeom>
              <a:rect b="b" l="l" r="r" t="t"/>
              <a:pathLst>
                <a:path extrusionOk="0" h="2716" w="1501">
                  <a:moveTo>
                    <a:pt x="0" y="0"/>
                  </a:moveTo>
                  <a:lnTo>
                    <a:pt x="0" y="2715"/>
                  </a:lnTo>
                  <a:lnTo>
                    <a:pt x="1120" y="2715"/>
                  </a:lnTo>
                  <a:cubicBezTo>
                    <a:pt x="1334" y="2715"/>
                    <a:pt x="1501" y="2548"/>
                    <a:pt x="1501" y="2334"/>
                  </a:cubicBezTo>
                  <a:lnTo>
                    <a:pt x="1501" y="858"/>
                  </a:lnTo>
                  <a:cubicBezTo>
                    <a:pt x="1501" y="667"/>
                    <a:pt x="1334" y="500"/>
                    <a:pt x="1120" y="500"/>
                  </a:cubicBezTo>
                  <a:lnTo>
                    <a:pt x="977" y="500"/>
                  </a:lnTo>
                  <a:cubicBezTo>
                    <a:pt x="715" y="238"/>
                    <a:pt x="358" y="72"/>
                    <a:pt x="0" y="0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g2d3ad79b770_0_27"/>
            <p:cNvSpPr/>
            <p:nvPr/>
          </p:nvSpPr>
          <p:spPr>
            <a:xfrm>
              <a:off x="5623981" y="2522221"/>
              <a:ext cx="26571" cy="85767"/>
            </a:xfrm>
            <a:custGeom>
              <a:rect b="b" l="l" r="r" t="t"/>
              <a:pathLst>
                <a:path extrusionOk="0" h="2692" w="834">
                  <a:moveTo>
                    <a:pt x="0" y="0"/>
                  </a:moveTo>
                  <a:lnTo>
                    <a:pt x="0" y="2691"/>
                  </a:lnTo>
                  <a:lnTo>
                    <a:pt x="834" y="2691"/>
                  </a:lnTo>
                  <a:lnTo>
                    <a:pt x="834" y="357"/>
                  </a:lnTo>
                  <a:cubicBezTo>
                    <a:pt x="596" y="191"/>
                    <a:pt x="310" y="72"/>
                    <a:pt x="0" y="0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g2d3ad79b770_0_27"/>
            <p:cNvSpPr/>
            <p:nvPr/>
          </p:nvSpPr>
          <p:spPr>
            <a:xfrm>
              <a:off x="5457799" y="2522221"/>
              <a:ext cx="142669" cy="85767"/>
            </a:xfrm>
            <a:custGeom>
              <a:rect b="b" l="l" r="r" t="t"/>
              <a:pathLst>
                <a:path extrusionOk="0" h="2692" w="4478">
                  <a:moveTo>
                    <a:pt x="4478" y="0"/>
                  </a:moveTo>
                  <a:cubicBezTo>
                    <a:pt x="4145" y="72"/>
                    <a:pt x="3835" y="238"/>
                    <a:pt x="3597" y="476"/>
                  </a:cubicBezTo>
                  <a:lnTo>
                    <a:pt x="382" y="476"/>
                  </a:lnTo>
                  <a:cubicBezTo>
                    <a:pt x="168" y="476"/>
                    <a:pt x="1" y="643"/>
                    <a:pt x="1" y="834"/>
                  </a:cubicBezTo>
                  <a:lnTo>
                    <a:pt x="1" y="2310"/>
                  </a:lnTo>
                  <a:cubicBezTo>
                    <a:pt x="1" y="2524"/>
                    <a:pt x="168" y="2691"/>
                    <a:pt x="382" y="2691"/>
                  </a:cubicBezTo>
                  <a:lnTo>
                    <a:pt x="4478" y="2691"/>
                  </a:lnTo>
                  <a:lnTo>
                    <a:pt x="4478" y="0"/>
                  </a:ln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g2d3ad79b770_0_27"/>
            <p:cNvSpPr/>
            <p:nvPr/>
          </p:nvSpPr>
          <p:spPr>
            <a:xfrm>
              <a:off x="5600468" y="2440277"/>
              <a:ext cx="219292" cy="81976"/>
            </a:xfrm>
            <a:custGeom>
              <a:rect b="b" l="l" r="r" t="t"/>
              <a:pathLst>
                <a:path extrusionOk="0" h="2573" w="6883">
                  <a:moveTo>
                    <a:pt x="1596" y="0"/>
                  </a:moveTo>
                  <a:cubicBezTo>
                    <a:pt x="714" y="0"/>
                    <a:pt x="0" y="738"/>
                    <a:pt x="0" y="1620"/>
                  </a:cubicBezTo>
                  <a:lnTo>
                    <a:pt x="0" y="2572"/>
                  </a:lnTo>
                  <a:cubicBezTo>
                    <a:pt x="119" y="2548"/>
                    <a:pt x="244" y="2536"/>
                    <a:pt x="369" y="2536"/>
                  </a:cubicBezTo>
                  <a:cubicBezTo>
                    <a:pt x="494" y="2536"/>
                    <a:pt x="619" y="2548"/>
                    <a:pt x="738" y="2572"/>
                  </a:cubicBezTo>
                  <a:lnTo>
                    <a:pt x="738" y="1620"/>
                  </a:lnTo>
                  <a:cubicBezTo>
                    <a:pt x="738" y="1143"/>
                    <a:pt x="1119" y="762"/>
                    <a:pt x="1596" y="762"/>
                  </a:cubicBezTo>
                  <a:lnTo>
                    <a:pt x="5287" y="762"/>
                  </a:lnTo>
                  <a:cubicBezTo>
                    <a:pt x="5763" y="762"/>
                    <a:pt x="6144" y="1143"/>
                    <a:pt x="6144" y="1620"/>
                  </a:cubicBezTo>
                  <a:lnTo>
                    <a:pt x="6144" y="2548"/>
                  </a:lnTo>
                  <a:cubicBezTo>
                    <a:pt x="6263" y="2524"/>
                    <a:pt x="6406" y="2524"/>
                    <a:pt x="6549" y="2524"/>
                  </a:cubicBezTo>
                  <a:cubicBezTo>
                    <a:pt x="6668" y="2524"/>
                    <a:pt x="6787" y="2548"/>
                    <a:pt x="6882" y="2548"/>
                  </a:cubicBezTo>
                  <a:lnTo>
                    <a:pt x="6882" y="1620"/>
                  </a:lnTo>
                  <a:cubicBezTo>
                    <a:pt x="6882" y="738"/>
                    <a:pt x="6168" y="0"/>
                    <a:pt x="5287" y="0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" name="Google Shape;169;g2d3ad79b770_0_27"/>
          <p:cNvGrpSpPr/>
          <p:nvPr/>
        </p:nvGrpSpPr>
        <p:grpSpPr>
          <a:xfrm>
            <a:off x="2791662" y="3860171"/>
            <a:ext cx="331528" cy="445658"/>
            <a:chOff x="6214251" y="2416000"/>
            <a:chExt cx="273200" cy="367250"/>
          </a:xfrm>
        </p:grpSpPr>
        <p:sp>
          <p:nvSpPr>
            <p:cNvPr id="170" name="Google Shape;170;g2d3ad79b770_0_27"/>
            <p:cNvSpPr/>
            <p:nvPr/>
          </p:nvSpPr>
          <p:spPr>
            <a:xfrm>
              <a:off x="6315183" y="2416000"/>
              <a:ext cx="71335" cy="60725"/>
            </a:xfrm>
            <a:custGeom>
              <a:rect b="b" l="l" r="r" t="t"/>
              <a:pathLst>
                <a:path extrusionOk="0" h="1906" w="2239">
                  <a:moveTo>
                    <a:pt x="1120" y="0"/>
                  </a:moveTo>
                  <a:cubicBezTo>
                    <a:pt x="953" y="0"/>
                    <a:pt x="810" y="143"/>
                    <a:pt x="810" y="334"/>
                  </a:cubicBezTo>
                  <a:lnTo>
                    <a:pt x="810" y="595"/>
                  </a:lnTo>
                  <a:cubicBezTo>
                    <a:pt x="810" y="810"/>
                    <a:pt x="643" y="953"/>
                    <a:pt x="453" y="953"/>
                  </a:cubicBezTo>
                  <a:lnTo>
                    <a:pt x="0" y="953"/>
                  </a:lnTo>
                  <a:lnTo>
                    <a:pt x="0" y="1905"/>
                  </a:lnTo>
                  <a:lnTo>
                    <a:pt x="2239" y="1905"/>
                  </a:lnTo>
                  <a:lnTo>
                    <a:pt x="2239" y="953"/>
                  </a:lnTo>
                  <a:lnTo>
                    <a:pt x="1786" y="953"/>
                  </a:lnTo>
                  <a:cubicBezTo>
                    <a:pt x="1596" y="953"/>
                    <a:pt x="1429" y="810"/>
                    <a:pt x="1429" y="595"/>
                  </a:cubicBezTo>
                  <a:lnTo>
                    <a:pt x="1429" y="334"/>
                  </a:lnTo>
                  <a:cubicBezTo>
                    <a:pt x="1429" y="143"/>
                    <a:pt x="1286" y="0"/>
                    <a:pt x="1120" y="0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g2d3ad79b770_0_27"/>
            <p:cNvSpPr/>
            <p:nvPr/>
          </p:nvSpPr>
          <p:spPr>
            <a:xfrm>
              <a:off x="6214251" y="2446330"/>
              <a:ext cx="273200" cy="336919"/>
            </a:xfrm>
            <a:custGeom>
              <a:rect b="b" l="l" r="r" t="t"/>
              <a:pathLst>
                <a:path extrusionOk="0" h="10575" w="8575">
                  <a:moveTo>
                    <a:pt x="6264" y="2358"/>
                  </a:moveTo>
                  <a:cubicBezTo>
                    <a:pt x="6455" y="2358"/>
                    <a:pt x="6598" y="2501"/>
                    <a:pt x="6598" y="2692"/>
                  </a:cubicBezTo>
                  <a:cubicBezTo>
                    <a:pt x="6598" y="2882"/>
                    <a:pt x="6455" y="3025"/>
                    <a:pt x="6264" y="3025"/>
                  </a:cubicBezTo>
                  <a:lnTo>
                    <a:pt x="2001" y="3025"/>
                  </a:lnTo>
                  <a:cubicBezTo>
                    <a:pt x="1811" y="3025"/>
                    <a:pt x="1668" y="2882"/>
                    <a:pt x="1668" y="2692"/>
                  </a:cubicBezTo>
                  <a:cubicBezTo>
                    <a:pt x="1668" y="2501"/>
                    <a:pt x="1835" y="2358"/>
                    <a:pt x="2001" y="2358"/>
                  </a:cubicBezTo>
                  <a:close/>
                  <a:moveTo>
                    <a:pt x="5574" y="3692"/>
                  </a:moveTo>
                  <a:cubicBezTo>
                    <a:pt x="5764" y="3692"/>
                    <a:pt x="5931" y="3859"/>
                    <a:pt x="5931" y="4049"/>
                  </a:cubicBezTo>
                  <a:cubicBezTo>
                    <a:pt x="5931" y="4216"/>
                    <a:pt x="5764" y="4383"/>
                    <a:pt x="5574" y="4383"/>
                  </a:cubicBezTo>
                  <a:lnTo>
                    <a:pt x="2001" y="4383"/>
                  </a:lnTo>
                  <a:cubicBezTo>
                    <a:pt x="1811" y="4383"/>
                    <a:pt x="1668" y="4216"/>
                    <a:pt x="1668" y="4049"/>
                  </a:cubicBezTo>
                  <a:cubicBezTo>
                    <a:pt x="1668" y="3859"/>
                    <a:pt x="1835" y="3692"/>
                    <a:pt x="2001" y="3692"/>
                  </a:cubicBezTo>
                  <a:close/>
                  <a:moveTo>
                    <a:pt x="4026" y="5049"/>
                  </a:moveTo>
                  <a:cubicBezTo>
                    <a:pt x="4192" y="5049"/>
                    <a:pt x="4359" y="5192"/>
                    <a:pt x="4359" y="5383"/>
                  </a:cubicBezTo>
                  <a:cubicBezTo>
                    <a:pt x="4359" y="5573"/>
                    <a:pt x="4192" y="5716"/>
                    <a:pt x="4026" y="5716"/>
                  </a:cubicBezTo>
                  <a:lnTo>
                    <a:pt x="2001" y="5716"/>
                  </a:lnTo>
                  <a:cubicBezTo>
                    <a:pt x="1835" y="5716"/>
                    <a:pt x="1668" y="5573"/>
                    <a:pt x="1668" y="5383"/>
                  </a:cubicBezTo>
                  <a:cubicBezTo>
                    <a:pt x="1668" y="5192"/>
                    <a:pt x="1835" y="5049"/>
                    <a:pt x="2001" y="5049"/>
                  </a:cubicBezTo>
                  <a:close/>
                  <a:moveTo>
                    <a:pt x="4907" y="6383"/>
                  </a:moveTo>
                  <a:cubicBezTo>
                    <a:pt x="5097" y="6383"/>
                    <a:pt x="5240" y="6550"/>
                    <a:pt x="5240" y="6740"/>
                  </a:cubicBezTo>
                  <a:cubicBezTo>
                    <a:pt x="5240" y="6907"/>
                    <a:pt x="5097" y="7074"/>
                    <a:pt x="4907" y="7074"/>
                  </a:cubicBezTo>
                  <a:lnTo>
                    <a:pt x="2001" y="7074"/>
                  </a:lnTo>
                  <a:cubicBezTo>
                    <a:pt x="1835" y="7074"/>
                    <a:pt x="1668" y="6907"/>
                    <a:pt x="1668" y="6740"/>
                  </a:cubicBezTo>
                  <a:cubicBezTo>
                    <a:pt x="1668" y="6550"/>
                    <a:pt x="1835" y="6383"/>
                    <a:pt x="2001" y="6383"/>
                  </a:cubicBezTo>
                  <a:close/>
                  <a:moveTo>
                    <a:pt x="6538" y="7895"/>
                  </a:moveTo>
                  <a:cubicBezTo>
                    <a:pt x="6627" y="7895"/>
                    <a:pt x="6717" y="7931"/>
                    <a:pt x="6788" y="8002"/>
                  </a:cubicBezTo>
                  <a:cubicBezTo>
                    <a:pt x="6931" y="8145"/>
                    <a:pt x="6931" y="8383"/>
                    <a:pt x="6788" y="8526"/>
                  </a:cubicBezTo>
                  <a:cubicBezTo>
                    <a:pt x="6931" y="8645"/>
                    <a:pt x="6931" y="8883"/>
                    <a:pt x="6788" y="9026"/>
                  </a:cubicBezTo>
                  <a:cubicBezTo>
                    <a:pt x="6717" y="9098"/>
                    <a:pt x="6645" y="9122"/>
                    <a:pt x="6550" y="9122"/>
                  </a:cubicBezTo>
                  <a:cubicBezTo>
                    <a:pt x="6455" y="9122"/>
                    <a:pt x="6359" y="9098"/>
                    <a:pt x="6288" y="9026"/>
                  </a:cubicBezTo>
                  <a:cubicBezTo>
                    <a:pt x="6217" y="9098"/>
                    <a:pt x="6121" y="9122"/>
                    <a:pt x="6050" y="9122"/>
                  </a:cubicBezTo>
                  <a:cubicBezTo>
                    <a:pt x="5955" y="9122"/>
                    <a:pt x="5859" y="9098"/>
                    <a:pt x="5788" y="9026"/>
                  </a:cubicBezTo>
                  <a:cubicBezTo>
                    <a:pt x="5645" y="8883"/>
                    <a:pt x="5645" y="8645"/>
                    <a:pt x="5788" y="8526"/>
                  </a:cubicBezTo>
                  <a:cubicBezTo>
                    <a:pt x="5645" y="8383"/>
                    <a:pt x="5645" y="8145"/>
                    <a:pt x="5788" y="8002"/>
                  </a:cubicBezTo>
                  <a:cubicBezTo>
                    <a:pt x="5859" y="7931"/>
                    <a:pt x="5949" y="7895"/>
                    <a:pt x="6038" y="7895"/>
                  </a:cubicBezTo>
                  <a:cubicBezTo>
                    <a:pt x="6127" y="7895"/>
                    <a:pt x="6217" y="7931"/>
                    <a:pt x="6288" y="8002"/>
                  </a:cubicBezTo>
                  <a:cubicBezTo>
                    <a:pt x="6359" y="7931"/>
                    <a:pt x="6449" y="7895"/>
                    <a:pt x="6538" y="7895"/>
                  </a:cubicBezTo>
                  <a:close/>
                  <a:moveTo>
                    <a:pt x="358" y="1"/>
                  </a:moveTo>
                  <a:cubicBezTo>
                    <a:pt x="144" y="1"/>
                    <a:pt x="1" y="167"/>
                    <a:pt x="1" y="358"/>
                  </a:cubicBezTo>
                  <a:lnTo>
                    <a:pt x="1" y="10217"/>
                  </a:lnTo>
                  <a:cubicBezTo>
                    <a:pt x="1" y="10408"/>
                    <a:pt x="144" y="10574"/>
                    <a:pt x="358" y="10574"/>
                  </a:cubicBezTo>
                  <a:lnTo>
                    <a:pt x="8217" y="10574"/>
                  </a:lnTo>
                  <a:cubicBezTo>
                    <a:pt x="8407" y="10574"/>
                    <a:pt x="8574" y="10408"/>
                    <a:pt x="8574" y="10217"/>
                  </a:cubicBezTo>
                  <a:lnTo>
                    <a:pt x="8574" y="358"/>
                  </a:lnTo>
                  <a:cubicBezTo>
                    <a:pt x="8574" y="167"/>
                    <a:pt x="8407" y="1"/>
                    <a:pt x="8217" y="1"/>
                  </a:cubicBezTo>
                  <a:lnTo>
                    <a:pt x="6121" y="1"/>
                  </a:lnTo>
                  <a:lnTo>
                    <a:pt x="6121" y="1310"/>
                  </a:lnTo>
                  <a:cubicBezTo>
                    <a:pt x="6121" y="1525"/>
                    <a:pt x="5978" y="1668"/>
                    <a:pt x="5764" y="1668"/>
                  </a:cubicBezTo>
                  <a:lnTo>
                    <a:pt x="2811" y="1668"/>
                  </a:lnTo>
                  <a:cubicBezTo>
                    <a:pt x="2597" y="1668"/>
                    <a:pt x="2430" y="1525"/>
                    <a:pt x="2430" y="1310"/>
                  </a:cubicBezTo>
                  <a:lnTo>
                    <a:pt x="2430" y="1"/>
                  </a:ln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" name="Google Shape;172;g2d3ad79b770_0_27"/>
          <p:cNvGrpSpPr/>
          <p:nvPr/>
        </p:nvGrpSpPr>
        <p:grpSpPr>
          <a:xfrm>
            <a:off x="4536957" y="3158762"/>
            <a:ext cx="512892" cy="452115"/>
            <a:chOff x="7719572" y="2413706"/>
            <a:chExt cx="422655" cy="372571"/>
          </a:xfrm>
        </p:grpSpPr>
        <p:sp>
          <p:nvSpPr>
            <p:cNvPr id="173" name="Google Shape;173;g2d3ad79b770_0_27"/>
            <p:cNvSpPr/>
            <p:nvPr/>
          </p:nvSpPr>
          <p:spPr>
            <a:xfrm>
              <a:off x="7930517" y="2484276"/>
              <a:ext cx="26571" cy="25074"/>
            </a:xfrm>
            <a:custGeom>
              <a:rect b="b" l="l" r="r" t="t"/>
              <a:pathLst>
                <a:path extrusionOk="0" h="787" w="834">
                  <a:moveTo>
                    <a:pt x="405" y="0"/>
                  </a:moveTo>
                  <a:cubicBezTo>
                    <a:pt x="191" y="0"/>
                    <a:pt x="0" y="191"/>
                    <a:pt x="0" y="429"/>
                  </a:cubicBezTo>
                  <a:lnTo>
                    <a:pt x="0" y="786"/>
                  </a:lnTo>
                  <a:lnTo>
                    <a:pt x="834" y="786"/>
                  </a:lnTo>
                  <a:lnTo>
                    <a:pt x="834" y="429"/>
                  </a:lnTo>
                  <a:cubicBezTo>
                    <a:pt x="834" y="191"/>
                    <a:pt x="643" y="0"/>
                    <a:pt x="405" y="0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g2d3ad79b770_0_27"/>
            <p:cNvSpPr/>
            <p:nvPr/>
          </p:nvSpPr>
          <p:spPr>
            <a:xfrm>
              <a:off x="7719572" y="2731605"/>
              <a:ext cx="23576" cy="25838"/>
            </a:xfrm>
            <a:custGeom>
              <a:rect b="b" l="l" r="r" t="t"/>
              <a:pathLst>
                <a:path extrusionOk="0" h="811" w="740">
                  <a:moveTo>
                    <a:pt x="430" y="1"/>
                  </a:moveTo>
                  <a:cubicBezTo>
                    <a:pt x="191" y="1"/>
                    <a:pt x="1" y="168"/>
                    <a:pt x="1" y="406"/>
                  </a:cubicBezTo>
                  <a:cubicBezTo>
                    <a:pt x="1" y="620"/>
                    <a:pt x="191" y="811"/>
                    <a:pt x="430" y="811"/>
                  </a:cubicBezTo>
                  <a:lnTo>
                    <a:pt x="739" y="81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g2d3ad79b770_0_27"/>
            <p:cNvSpPr/>
            <p:nvPr/>
          </p:nvSpPr>
          <p:spPr>
            <a:xfrm>
              <a:off x="7769656" y="2535857"/>
              <a:ext cx="372571" cy="219324"/>
            </a:xfrm>
            <a:custGeom>
              <a:rect b="b" l="l" r="r" t="t"/>
              <a:pathLst>
                <a:path extrusionOk="0" h="6884" w="11694">
                  <a:moveTo>
                    <a:pt x="5049" y="1596"/>
                  </a:moveTo>
                  <a:cubicBezTo>
                    <a:pt x="5264" y="1596"/>
                    <a:pt x="5454" y="1787"/>
                    <a:pt x="5454" y="2025"/>
                  </a:cubicBezTo>
                  <a:lnTo>
                    <a:pt x="5454" y="2835"/>
                  </a:lnTo>
                  <a:cubicBezTo>
                    <a:pt x="5454" y="3049"/>
                    <a:pt x="5264" y="3240"/>
                    <a:pt x="5049" y="3240"/>
                  </a:cubicBezTo>
                  <a:cubicBezTo>
                    <a:pt x="4811" y="3240"/>
                    <a:pt x="4621" y="3049"/>
                    <a:pt x="4621" y="2835"/>
                  </a:cubicBezTo>
                  <a:lnTo>
                    <a:pt x="4621" y="2025"/>
                  </a:lnTo>
                  <a:cubicBezTo>
                    <a:pt x="4621" y="1787"/>
                    <a:pt x="4811" y="1596"/>
                    <a:pt x="5049" y="1596"/>
                  </a:cubicBezTo>
                  <a:close/>
                  <a:moveTo>
                    <a:pt x="2287" y="1192"/>
                  </a:moveTo>
                  <a:cubicBezTo>
                    <a:pt x="2525" y="1192"/>
                    <a:pt x="2715" y="1382"/>
                    <a:pt x="2715" y="1596"/>
                  </a:cubicBezTo>
                  <a:lnTo>
                    <a:pt x="2715" y="1954"/>
                  </a:lnTo>
                  <a:lnTo>
                    <a:pt x="3049" y="1954"/>
                  </a:lnTo>
                  <a:cubicBezTo>
                    <a:pt x="3287" y="1954"/>
                    <a:pt x="3454" y="2120"/>
                    <a:pt x="3454" y="2358"/>
                  </a:cubicBezTo>
                  <a:cubicBezTo>
                    <a:pt x="3454" y="2597"/>
                    <a:pt x="3287" y="2763"/>
                    <a:pt x="3049" y="2763"/>
                  </a:cubicBezTo>
                  <a:lnTo>
                    <a:pt x="2715" y="2763"/>
                  </a:lnTo>
                  <a:lnTo>
                    <a:pt x="2715" y="3120"/>
                  </a:lnTo>
                  <a:cubicBezTo>
                    <a:pt x="2715" y="3335"/>
                    <a:pt x="2525" y="3525"/>
                    <a:pt x="2287" y="3525"/>
                  </a:cubicBezTo>
                  <a:cubicBezTo>
                    <a:pt x="2072" y="3525"/>
                    <a:pt x="1882" y="3335"/>
                    <a:pt x="1882" y="3120"/>
                  </a:cubicBezTo>
                  <a:lnTo>
                    <a:pt x="1882" y="2763"/>
                  </a:lnTo>
                  <a:lnTo>
                    <a:pt x="1525" y="2763"/>
                  </a:lnTo>
                  <a:cubicBezTo>
                    <a:pt x="1310" y="2763"/>
                    <a:pt x="1120" y="2597"/>
                    <a:pt x="1120" y="2358"/>
                  </a:cubicBezTo>
                  <a:cubicBezTo>
                    <a:pt x="1120" y="2120"/>
                    <a:pt x="1310" y="1954"/>
                    <a:pt x="1525" y="1954"/>
                  </a:cubicBezTo>
                  <a:lnTo>
                    <a:pt x="1882" y="1954"/>
                  </a:lnTo>
                  <a:lnTo>
                    <a:pt x="1882" y="1596"/>
                  </a:lnTo>
                  <a:cubicBezTo>
                    <a:pt x="1882" y="1382"/>
                    <a:pt x="2072" y="1192"/>
                    <a:pt x="2287" y="1192"/>
                  </a:cubicBezTo>
                  <a:close/>
                  <a:moveTo>
                    <a:pt x="10479" y="5288"/>
                  </a:moveTo>
                  <a:cubicBezTo>
                    <a:pt x="10717" y="5288"/>
                    <a:pt x="10884" y="5478"/>
                    <a:pt x="10884" y="5692"/>
                  </a:cubicBezTo>
                  <a:cubicBezTo>
                    <a:pt x="10884" y="5907"/>
                    <a:pt x="10717" y="6097"/>
                    <a:pt x="10479" y="6097"/>
                  </a:cubicBezTo>
                  <a:cubicBezTo>
                    <a:pt x="10265" y="6097"/>
                    <a:pt x="10098" y="5907"/>
                    <a:pt x="10098" y="5692"/>
                  </a:cubicBezTo>
                  <a:cubicBezTo>
                    <a:pt x="10098" y="5478"/>
                    <a:pt x="10265" y="5288"/>
                    <a:pt x="10479" y="5288"/>
                  </a:cubicBezTo>
                  <a:close/>
                  <a:moveTo>
                    <a:pt x="1691" y="1"/>
                  </a:moveTo>
                  <a:cubicBezTo>
                    <a:pt x="763" y="1"/>
                    <a:pt x="1" y="763"/>
                    <a:pt x="1" y="1692"/>
                  </a:cubicBezTo>
                  <a:lnTo>
                    <a:pt x="1" y="5216"/>
                  </a:lnTo>
                  <a:lnTo>
                    <a:pt x="263" y="5216"/>
                  </a:lnTo>
                  <a:cubicBezTo>
                    <a:pt x="477" y="5216"/>
                    <a:pt x="667" y="5383"/>
                    <a:pt x="691" y="5621"/>
                  </a:cubicBezTo>
                  <a:cubicBezTo>
                    <a:pt x="691" y="5859"/>
                    <a:pt x="501" y="6050"/>
                    <a:pt x="263" y="6050"/>
                  </a:cubicBezTo>
                  <a:lnTo>
                    <a:pt x="1" y="6050"/>
                  </a:lnTo>
                  <a:lnTo>
                    <a:pt x="1" y="6478"/>
                  </a:lnTo>
                  <a:cubicBezTo>
                    <a:pt x="1" y="6693"/>
                    <a:pt x="167" y="6883"/>
                    <a:pt x="405" y="6883"/>
                  </a:cubicBezTo>
                  <a:lnTo>
                    <a:pt x="1168" y="6883"/>
                  </a:lnTo>
                  <a:cubicBezTo>
                    <a:pt x="1239" y="6026"/>
                    <a:pt x="1953" y="5359"/>
                    <a:pt x="2835" y="5359"/>
                  </a:cubicBezTo>
                  <a:cubicBezTo>
                    <a:pt x="3692" y="5359"/>
                    <a:pt x="4406" y="6026"/>
                    <a:pt x="4478" y="6883"/>
                  </a:cubicBezTo>
                  <a:lnTo>
                    <a:pt x="6264" y="6883"/>
                  </a:lnTo>
                  <a:cubicBezTo>
                    <a:pt x="6335" y="6026"/>
                    <a:pt x="7050" y="5359"/>
                    <a:pt x="7907" y="5359"/>
                  </a:cubicBezTo>
                  <a:cubicBezTo>
                    <a:pt x="8788" y="5359"/>
                    <a:pt x="9503" y="6026"/>
                    <a:pt x="9574" y="6883"/>
                  </a:cubicBezTo>
                  <a:lnTo>
                    <a:pt x="11455" y="6883"/>
                  </a:lnTo>
                  <a:cubicBezTo>
                    <a:pt x="11622" y="6883"/>
                    <a:pt x="11622" y="6859"/>
                    <a:pt x="11646" y="6788"/>
                  </a:cubicBezTo>
                  <a:cubicBezTo>
                    <a:pt x="11694" y="6645"/>
                    <a:pt x="11694" y="6383"/>
                    <a:pt x="11694" y="6097"/>
                  </a:cubicBezTo>
                  <a:lnTo>
                    <a:pt x="11694" y="4787"/>
                  </a:lnTo>
                  <a:cubicBezTo>
                    <a:pt x="11646" y="4621"/>
                    <a:pt x="11193" y="4192"/>
                    <a:pt x="10741" y="3883"/>
                  </a:cubicBezTo>
                  <a:cubicBezTo>
                    <a:pt x="10741" y="3859"/>
                    <a:pt x="10741" y="3859"/>
                    <a:pt x="10717" y="3859"/>
                  </a:cubicBezTo>
                  <a:lnTo>
                    <a:pt x="6907" y="3859"/>
                  </a:lnTo>
                  <a:cubicBezTo>
                    <a:pt x="6692" y="3859"/>
                    <a:pt x="6502" y="3668"/>
                    <a:pt x="6502" y="3454"/>
                  </a:cubicBezTo>
                  <a:lnTo>
                    <a:pt x="6502" y="1287"/>
                  </a:lnTo>
                  <a:cubicBezTo>
                    <a:pt x="6502" y="1049"/>
                    <a:pt x="6692" y="858"/>
                    <a:pt x="6907" y="858"/>
                  </a:cubicBezTo>
                  <a:lnTo>
                    <a:pt x="8502" y="858"/>
                  </a:lnTo>
                  <a:cubicBezTo>
                    <a:pt x="8288" y="668"/>
                    <a:pt x="8098" y="501"/>
                    <a:pt x="7907" y="358"/>
                  </a:cubicBezTo>
                  <a:cubicBezTo>
                    <a:pt x="7645" y="120"/>
                    <a:pt x="7288" y="1"/>
                    <a:pt x="6907" y="1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g2d3ad79b770_0_27"/>
            <p:cNvSpPr/>
            <p:nvPr/>
          </p:nvSpPr>
          <p:spPr>
            <a:xfrm>
              <a:off x="8003349" y="2589732"/>
              <a:ext cx="90323" cy="42533"/>
            </a:xfrm>
            <a:custGeom>
              <a:rect b="b" l="l" r="r" t="t"/>
              <a:pathLst>
                <a:path extrusionOk="0" h="1335" w="2835">
                  <a:moveTo>
                    <a:pt x="0" y="1"/>
                  </a:moveTo>
                  <a:lnTo>
                    <a:pt x="0" y="1334"/>
                  </a:lnTo>
                  <a:lnTo>
                    <a:pt x="2834" y="1334"/>
                  </a:lnTo>
                  <a:cubicBezTo>
                    <a:pt x="2572" y="906"/>
                    <a:pt x="2215" y="358"/>
                    <a:pt x="1929" y="1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g2d3ad79b770_0_27"/>
            <p:cNvSpPr/>
            <p:nvPr/>
          </p:nvSpPr>
          <p:spPr>
            <a:xfrm>
              <a:off x="7833408" y="2733134"/>
              <a:ext cx="53142" cy="53142"/>
            </a:xfrm>
            <a:custGeom>
              <a:rect b="b" l="l" r="r" t="t"/>
              <a:pathLst>
                <a:path extrusionOk="0" h="1668" w="1668">
                  <a:moveTo>
                    <a:pt x="834" y="1"/>
                  </a:moveTo>
                  <a:cubicBezTo>
                    <a:pt x="357" y="1"/>
                    <a:pt x="0" y="358"/>
                    <a:pt x="0" y="834"/>
                  </a:cubicBezTo>
                  <a:cubicBezTo>
                    <a:pt x="0" y="1286"/>
                    <a:pt x="357" y="1668"/>
                    <a:pt x="834" y="1668"/>
                  </a:cubicBezTo>
                  <a:cubicBezTo>
                    <a:pt x="1286" y="1668"/>
                    <a:pt x="1667" y="1286"/>
                    <a:pt x="1667" y="834"/>
                  </a:cubicBezTo>
                  <a:cubicBezTo>
                    <a:pt x="1667" y="358"/>
                    <a:pt x="1286" y="1"/>
                    <a:pt x="834" y="1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g2d3ad79b770_0_27"/>
            <p:cNvSpPr/>
            <p:nvPr/>
          </p:nvSpPr>
          <p:spPr>
            <a:xfrm>
              <a:off x="7995002" y="2733134"/>
              <a:ext cx="53142" cy="53142"/>
            </a:xfrm>
            <a:custGeom>
              <a:rect b="b" l="l" r="r" t="t"/>
              <a:pathLst>
                <a:path extrusionOk="0" h="1668" w="1668">
                  <a:moveTo>
                    <a:pt x="834" y="1"/>
                  </a:moveTo>
                  <a:cubicBezTo>
                    <a:pt x="382" y="1"/>
                    <a:pt x="1" y="358"/>
                    <a:pt x="1" y="834"/>
                  </a:cubicBezTo>
                  <a:cubicBezTo>
                    <a:pt x="1" y="1286"/>
                    <a:pt x="382" y="1668"/>
                    <a:pt x="834" y="1668"/>
                  </a:cubicBezTo>
                  <a:cubicBezTo>
                    <a:pt x="1310" y="1668"/>
                    <a:pt x="1668" y="1286"/>
                    <a:pt x="1668" y="834"/>
                  </a:cubicBezTo>
                  <a:cubicBezTo>
                    <a:pt x="1668" y="358"/>
                    <a:pt x="1310" y="1"/>
                    <a:pt x="834" y="1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g2d3ad79b770_0_27"/>
            <p:cNvSpPr/>
            <p:nvPr/>
          </p:nvSpPr>
          <p:spPr>
            <a:xfrm>
              <a:off x="7864503" y="2438907"/>
              <a:ext cx="45560" cy="37818"/>
            </a:xfrm>
            <a:custGeom>
              <a:rect b="b" l="l" r="r" t="t"/>
              <a:pathLst>
                <a:path extrusionOk="0" h="1187" w="1430">
                  <a:moveTo>
                    <a:pt x="479" y="1"/>
                  </a:moveTo>
                  <a:cubicBezTo>
                    <a:pt x="344" y="1"/>
                    <a:pt x="208" y="58"/>
                    <a:pt x="120" y="162"/>
                  </a:cubicBezTo>
                  <a:cubicBezTo>
                    <a:pt x="0" y="353"/>
                    <a:pt x="24" y="615"/>
                    <a:pt x="215" y="758"/>
                  </a:cubicBezTo>
                  <a:lnTo>
                    <a:pt x="715" y="1115"/>
                  </a:lnTo>
                  <a:cubicBezTo>
                    <a:pt x="786" y="1162"/>
                    <a:pt x="858" y="1186"/>
                    <a:pt x="953" y="1186"/>
                  </a:cubicBezTo>
                  <a:cubicBezTo>
                    <a:pt x="1072" y="1186"/>
                    <a:pt x="1215" y="1115"/>
                    <a:pt x="1286" y="1020"/>
                  </a:cubicBezTo>
                  <a:cubicBezTo>
                    <a:pt x="1429" y="829"/>
                    <a:pt x="1382" y="567"/>
                    <a:pt x="1191" y="448"/>
                  </a:cubicBezTo>
                  <a:lnTo>
                    <a:pt x="715" y="67"/>
                  </a:lnTo>
                  <a:cubicBezTo>
                    <a:pt x="643" y="22"/>
                    <a:pt x="561" y="1"/>
                    <a:pt x="479" y="1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g2d3ad79b770_0_27"/>
            <p:cNvSpPr/>
            <p:nvPr/>
          </p:nvSpPr>
          <p:spPr>
            <a:xfrm>
              <a:off x="7977543" y="2438365"/>
              <a:ext cx="45560" cy="38359"/>
            </a:xfrm>
            <a:custGeom>
              <a:rect b="b" l="l" r="r" t="t"/>
              <a:pathLst>
                <a:path extrusionOk="0" h="1204" w="1430">
                  <a:moveTo>
                    <a:pt x="968" y="1"/>
                  </a:moveTo>
                  <a:cubicBezTo>
                    <a:pt x="885" y="1"/>
                    <a:pt x="805" y="28"/>
                    <a:pt x="739" y="84"/>
                  </a:cubicBezTo>
                  <a:lnTo>
                    <a:pt x="215" y="465"/>
                  </a:lnTo>
                  <a:cubicBezTo>
                    <a:pt x="25" y="584"/>
                    <a:pt x="1" y="846"/>
                    <a:pt x="120" y="1037"/>
                  </a:cubicBezTo>
                  <a:cubicBezTo>
                    <a:pt x="215" y="1132"/>
                    <a:pt x="334" y="1203"/>
                    <a:pt x="453" y="1203"/>
                  </a:cubicBezTo>
                  <a:cubicBezTo>
                    <a:pt x="549" y="1203"/>
                    <a:pt x="644" y="1179"/>
                    <a:pt x="715" y="1132"/>
                  </a:cubicBezTo>
                  <a:lnTo>
                    <a:pt x="1215" y="751"/>
                  </a:lnTo>
                  <a:cubicBezTo>
                    <a:pt x="1406" y="608"/>
                    <a:pt x="1430" y="346"/>
                    <a:pt x="1311" y="179"/>
                  </a:cubicBezTo>
                  <a:cubicBezTo>
                    <a:pt x="1224" y="64"/>
                    <a:pt x="1094" y="1"/>
                    <a:pt x="968" y="1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g2d3ad79b770_0_27"/>
            <p:cNvSpPr/>
            <p:nvPr/>
          </p:nvSpPr>
          <p:spPr>
            <a:xfrm>
              <a:off x="7930517" y="2413706"/>
              <a:ext cx="26571" cy="41768"/>
            </a:xfrm>
            <a:custGeom>
              <a:rect b="b" l="l" r="r" t="t"/>
              <a:pathLst>
                <a:path extrusionOk="0" h="1311" w="834">
                  <a:moveTo>
                    <a:pt x="405" y="1"/>
                  </a:moveTo>
                  <a:cubicBezTo>
                    <a:pt x="191" y="1"/>
                    <a:pt x="0" y="167"/>
                    <a:pt x="0" y="406"/>
                  </a:cubicBezTo>
                  <a:lnTo>
                    <a:pt x="0" y="906"/>
                  </a:lnTo>
                  <a:cubicBezTo>
                    <a:pt x="0" y="1120"/>
                    <a:pt x="191" y="1310"/>
                    <a:pt x="405" y="1310"/>
                  </a:cubicBezTo>
                  <a:cubicBezTo>
                    <a:pt x="643" y="1310"/>
                    <a:pt x="834" y="1120"/>
                    <a:pt x="834" y="906"/>
                  </a:cubicBezTo>
                  <a:lnTo>
                    <a:pt x="834" y="406"/>
                  </a:lnTo>
                  <a:cubicBezTo>
                    <a:pt x="834" y="167"/>
                    <a:pt x="643" y="1"/>
                    <a:pt x="405" y="1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" name="Google Shape;182;g2d3ad79b770_0_27"/>
          <p:cNvGrpSpPr/>
          <p:nvPr/>
        </p:nvGrpSpPr>
        <p:grpSpPr>
          <a:xfrm>
            <a:off x="913964" y="3139900"/>
            <a:ext cx="429111" cy="449408"/>
            <a:chOff x="2529100" y="2953860"/>
            <a:chExt cx="353614" cy="370341"/>
          </a:xfrm>
        </p:grpSpPr>
        <p:sp>
          <p:nvSpPr>
            <p:cNvPr id="183" name="Google Shape;183;g2d3ad79b770_0_27"/>
            <p:cNvSpPr/>
            <p:nvPr/>
          </p:nvSpPr>
          <p:spPr>
            <a:xfrm>
              <a:off x="2761296" y="3186852"/>
              <a:ext cx="22015" cy="22047"/>
            </a:xfrm>
            <a:custGeom>
              <a:rect b="b" l="l" r="r" t="t"/>
              <a:pathLst>
                <a:path extrusionOk="0" h="692" w="691">
                  <a:moveTo>
                    <a:pt x="357" y="1"/>
                  </a:moveTo>
                  <a:cubicBezTo>
                    <a:pt x="143" y="1"/>
                    <a:pt x="0" y="143"/>
                    <a:pt x="0" y="358"/>
                  </a:cubicBezTo>
                  <a:cubicBezTo>
                    <a:pt x="0" y="548"/>
                    <a:pt x="143" y="691"/>
                    <a:pt x="357" y="691"/>
                  </a:cubicBezTo>
                  <a:cubicBezTo>
                    <a:pt x="548" y="691"/>
                    <a:pt x="691" y="548"/>
                    <a:pt x="691" y="358"/>
                  </a:cubicBezTo>
                  <a:cubicBezTo>
                    <a:pt x="691" y="143"/>
                    <a:pt x="548" y="1"/>
                    <a:pt x="357" y="1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g2d3ad79b770_0_27"/>
            <p:cNvSpPr/>
            <p:nvPr/>
          </p:nvSpPr>
          <p:spPr>
            <a:xfrm>
              <a:off x="2585269" y="2953860"/>
              <a:ext cx="297445" cy="370341"/>
            </a:xfrm>
            <a:custGeom>
              <a:rect b="b" l="l" r="r" t="t"/>
              <a:pathLst>
                <a:path extrusionOk="0" h="11624" w="9336">
                  <a:moveTo>
                    <a:pt x="3953" y="3384"/>
                  </a:moveTo>
                  <a:cubicBezTo>
                    <a:pt x="4263" y="3384"/>
                    <a:pt x="4739" y="3527"/>
                    <a:pt x="5097" y="4146"/>
                  </a:cubicBezTo>
                  <a:cubicBezTo>
                    <a:pt x="5192" y="4313"/>
                    <a:pt x="5120" y="4527"/>
                    <a:pt x="4954" y="4622"/>
                  </a:cubicBezTo>
                  <a:cubicBezTo>
                    <a:pt x="4906" y="4646"/>
                    <a:pt x="4858" y="4646"/>
                    <a:pt x="4787" y="4646"/>
                  </a:cubicBezTo>
                  <a:cubicBezTo>
                    <a:pt x="4668" y="4646"/>
                    <a:pt x="4573" y="4599"/>
                    <a:pt x="4501" y="4480"/>
                  </a:cubicBezTo>
                  <a:cubicBezTo>
                    <a:pt x="4287" y="4122"/>
                    <a:pt x="4073" y="4075"/>
                    <a:pt x="3953" y="4075"/>
                  </a:cubicBezTo>
                  <a:cubicBezTo>
                    <a:pt x="3763" y="4075"/>
                    <a:pt x="3596" y="3908"/>
                    <a:pt x="3596" y="3741"/>
                  </a:cubicBezTo>
                  <a:cubicBezTo>
                    <a:pt x="3596" y="3551"/>
                    <a:pt x="3763" y="3384"/>
                    <a:pt x="3953" y="3384"/>
                  </a:cubicBezTo>
                  <a:close/>
                  <a:moveTo>
                    <a:pt x="5049" y="5337"/>
                  </a:moveTo>
                  <a:cubicBezTo>
                    <a:pt x="5239" y="5337"/>
                    <a:pt x="5406" y="5480"/>
                    <a:pt x="5406" y="5670"/>
                  </a:cubicBezTo>
                  <a:cubicBezTo>
                    <a:pt x="5406" y="5861"/>
                    <a:pt x="5239" y="6028"/>
                    <a:pt x="5049" y="6028"/>
                  </a:cubicBezTo>
                  <a:cubicBezTo>
                    <a:pt x="4858" y="6028"/>
                    <a:pt x="4716" y="5861"/>
                    <a:pt x="4716" y="5670"/>
                  </a:cubicBezTo>
                  <a:cubicBezTo>
                    <a:pt x="4716" y="5480"/>
                    <a:pt x="4858" y="5337"/>
                    <a:pt x="5049" y="5337"/>
                  </a:cubicBezTo>
                  <a:close/>
                  <a:moveTo>
                    <a:pt x="3751" y="0"/>
                  </a:moveTo>
                  <a:cubicBezTo>
                    <a:pt x="3707" y="0"/>
                    <a:pt x="3663" y="1"/>
                    <a:pt x="3620" y="2"/>
                  </a:cubicBezTo>
                  <a:cubicBezTo>
                    <a:pt x="2667" y="26"/>
                    <a:pt x="1786" y="407"/>
                    <a:pt x="1096" y="1074"/>
                  </a:cubicBezTo>
                  <a:cubicBezTo>
                    <a:pt x="429" y="1741"/>
                    <a:pt x="24" y="2622"/>
                    <a:pt x="0" y="3575"/>
                  </a:cubicBezTo>
                  <a:cubicBezTo>
                    <a:pt x="0" y="3789"/>
                    <a:pt x="0" y="4027"/>
                    <a:pt x="48" y="4241"/>
                  </a:cubicBezTo>
                  <a:cubicBezTo>
                    <a:pt x="215" y="4218"/>
                    <a:pt x="429" y="4194"/>
                    <a:pt x="619" y="4194"/>
                  </a:cubicBezTo>
                  <a:cubicBezTo>
                    <a:pt x="1000" y="4194"/>
                    <a:pt x="1358" y="4265"/>
                    <a:pt x="1715" y="4384"/>
                  </a:cubicBezTo>
                  <a:cubicBezTo>
                    <a:pt x="1572" y="3456"/>
                    <a:pt x="1810" y="2836"/>
                    <a:pt x="2072" y="2503"/>
                  </a:cubicBezTo>
                  <a:cubicBezTo>
                    <a:pt x="2382" y="2051"/>
                    <a:pt x="2858" y="1789"/>
                    <a:pt x="3406" y="1717"/>
                  </a:cubicBezTo>
                  <a:cubicBezTo>
                    <a:pt x="3585" y="1699"/>
                    <a:pt x="3757" y="1690"/>
                    <a:pt x="3923" y="1690"/>
                  </a:cubicBezTo>
                  <a:cubicBezTo>
                    <a:pt x="5281" y="1690"/>
                    <a:pt x="6199" y="2299"/>
                    <a:pt x="6644" y="3551"/>
                  </a:cubicBezTo>
                  <a:cubicBezTo>
                    <a:pt x="7073" y="4932"/>
                    <a:pt x="6906" y="7575"/>
                    <a:pt x="6906" y="7814"/>
                  </a:cubicBezTo>
                  <a:cubicBezTo>
                    <a:pt x="6883" y="8314"/>
                    <a:pt x="6406" y="8695"/>
                    <a:pt x="5882" y="8695"/>
                  </a:cubicBezTo>
                  <a:cubicBezTo>
                    <a:pt x="5311" y="8695"/>
                    <a:pt x="4835" y="8242"/>
                    <a:pt x="4835" y="7671"/>
                  </a:cubicBezTo>
                  <a:cubicBezTo>
                    <a:pt x="4835" y="7099"/>
                    <a:pt x="5311" y="6623"/>
                    <a:pt x="5882" y="6623"/>
                  </a:cubicBezTo>
                  <a:cubicBezTo>
                    <a:pt x="6001" y="6623"/>
                    <a:pt x="6121" y="6647"/>
                    <a:pt x="6240" y="6694"/>
                  </a:cubicBezTo>
                  <a:cubicBezTo>
                    <a:pt x="6240" y="6647"/>
                    <a:pt x="6240" y="6599"/>
                    <a:pt x="6240" y="6551"/>
                  </a:cubicBezTo>
                  <a:cubicBezTo>
                    <a:pt x="6287" y="5337"/>
                    <a:pt x="6192" y="4265"/>
                    <a:pt x="6025" y="3789"/>
                  </a:cubicBezTo>
                  <a:cubicBezTo>
                    <a:pt x="5788" y="3163"/>
                    <a:pt x="5316" y="2381"/>
                    <a:pt x="3937" y="2381"/>
                  </a:cubicBezTo>
                  <a:cubicBezTo>
                    <a:pt x="3794" y="2381"/>
                    <a:pt x="3641" y="2390"/>
                    <a:pt x="3477" y="2408"/>
                  </a:cubicBezTo>
                  <a:cubicBezTo>
                    <a:pt x="3120" y="2432"/>
                    <a:pt x="2834" y="2598"/>
                    <a:pt x="2620" y="2884"/>
                  </a:cubicBezTo>
                  <a:cubicBezTo>
                    <a:pt x="2334" y="3289"/>
                    <a:pt x="2263" y="3908"/>
                    <a:pt x="2453" y="4646"/>
                  </a:cubicBezTo>
                  <a:cubicBezTo>
                    <a:pt x="2453" y="4646"/>
                    <a:pt x="2453" y="4646"/>
                    <a:pt x="2477" y="4789"/>
                  </a:cubicBezTo>
                  <a:cubicBezTo>
                    <a:pt x="2477" y="4789"/>
                    <a:pt x="2477" y="4813"/>
                    <a:pt x="2477" y="4813"/>
                  </a:cubicBezTo>
                  <a:cubicBezTo>
                    <a:pt x="3215" y="5385"/>
                    <a:pt x="3691" y="6266"/>
                    <a:pt x="3691" y="7266"/>
                  </a:cubicBezTo>
                  <a:cubicBezTo>
                    <a:pt x="3691" y="8195"/>
                    <a:pt x="3263" y="9028"/>
                    <a:pt x="2620" y="9600"/>
                  </a:cubicBezTo>
                  <a:cubicBezTo>
                    <a:pt x="2787" y="10124"/>
                    <a:pt x="3120" y="10600"/>
                    <a:pt x="3549" y="10957"/>
                  </a:cubicBezTo>
                  <a:cubicBezTo>
                    <a:pt x="4073" y="11386"/>
                    <a:pt x="4716" y="11624"/>
                    <a:pt x="5382" y="11624"/>
                  </a:cubicBezTo>
                  <a:lnTo>
                    <a:pt x="6478" y="11624"/>
                  </a:lnTo>
                  <a:cubicBezTo>
                    <a:pt x="7311" y="11624"/>
                    <a:pt x="8002" y="10957"/>
                    <a:pt x="8073" y="10028"/>
                  </a:cubicBezTo>
                  <a:cubicBezTo>
                    <a:pt x="8097" y="9743"/>
                    <a:pt x="8335" y="9504"/>
                    <a:pt x="8573" y="9242"/>
                  </a:cubicBezTo>
                  <a:cubicBezTo>
                    <a:pt x="8907" y="8861"/>
                    <a:pt x="9336" y="8385"/>
                    <a:pt x="9074" y="7742"/>
                  </a:cubicBezTo>
                  <a:cubicBezTo>
                    <a:pt x="8407" y="6147"/>
                    <a:pt x="8550" y="3884"/>
                    <a:pt x="8550" y="3789"/>
                  </a:cubicBezTo>
                  <a:cubicBezTo>
                    <a:pt x="8550" y="3789"/>
                    <a:pt x="8550" y="3765"/>
                    <a:pt x="8550" y="3765"/>
                  </a:cubicBezTo>
                  <a:cubicBezTo>
                    <a:pt x="8550" y="3027"/>
                    <a:pt x="8192" y="2289"/>
                    <a:pt x="7526" y="1622"/>
                  </a:cubicBezTo>
                  <a:cubicBezTo>
                    <a:pt x="6536" y="655"/>
                    <a:pt x="5013" y="0"/>
                    <a:pt x="3751" y="0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g2d3ad79b770_0_27"/>
            <p:cNvSpPr/>
            <p:nvPr/>
          </p:nvSpPr>
          <p:spPr>
            <a:xfrm>
              <a:off x="2529100" y="3108700"/>
              <a:ext cx="151781" cy="152546"/>
            </a:xfrm>
            <a:custGeom>
              <a:rect b="b" l="l" r="r" t="t"/>
              <a:pathLst>
                <a:path extrusionOk="0" h="4788" w="4764">
                  <a:moveTo>
                    <a:pt x="2382" y="739"/>
                  </a:moveTo>
                  <a:cubicBezTo>
                    <a:pt x="2573" y="739"/>
                    <a:pt x="2716" y="882"/>
                    <a:pt x="2716" y="1072"/>
                  </a:cubicBezTo>
                  <a:lnTo>
                    <a:pt x="2716" y="2049"/>
                  </a:lnTo>
                  <a:lnTo>
                    <a:pt x="3716" y="2049"/>
                  </a:lnTo>
                  <a:cubicBezTo>
                    <a:pt x="3907" y="2049"/>
                    <a:pt x="4049" y="2215"/>
                    <a:pt x="4049" y="2406"/>
                  </a:cubicBezTo>
                  <a:cubicBezTo>
                    <a:pt x="4049" y="2596"/>
                    <a:pt x="3907" y="2739"/>
                    <a:pt x="3716" y="2739"/>
                  </a:cubicBezTo>
                  <a:lnTo>
                    <a:pt x="2716" y="2739"/>
                  </a:lnTo>
                  <a:lnTo>
                    <a:pt x="2716" y="3739"/>
                  </a:lnTo>
                  <a:cubicBezTo>
                    <a:pt x="2716" y="3930"/>
                    <a:pt x="2573" y="4073"/>
                    <a:pt x="2382" y="4073"/>
                  </a:cubicBezTo>
                  <a:cubicBezTo>
                    <a:pt x="2192" y="4073"/>
                    <a:pt x="2049" y="3930"/>
                    <a:pt x="2049" y="3739"/>
                  </a:cubicBezTo>
                  <a:lnTo>
                    <a:pt x="2049" y="2739"/>
                  </a:lnTo>
                  <a:lnTo>
                    <a:pt x="1049" y="2739"/>
                  </a:lnTo>
                  <a:cubicBezTo>
                    <a:pt x="858" y="2739"/>
                    <a:pt x="715" y="2596"/>
                    <a:pt x="715" y="2406"/>
                  </a:cubicBezTo>
                  <a:cubicBezTo>
                    <a:pt x="715" y="2215"/>
                    <a:pt x="858" y="2049"/>
                    <a:pt x="1049" y="2049"/>
                  </a:cubicBezTo>
                  <a:lnTo>
                    <a:pt x="2049" y="2049"/>
                  </a:lnTo>
                  <a:lnTo>
                    <a:pt x="2049" y="1072"/>
                  </a:lnTo>
                  <a:cubicBezTo>
                    <a:pt x="2049" y="882"/>
                    <a:pt x="2192" y="739"/>
                    <a:pt x="2382" y="739"/>
                  </a:cubicBezTo>
                  <a:close/>
                  <a:moveTo>
                    <a:pt x="2382" y="1"/>
                  </a:moveTo>
                  <a:cubicBezTo>
                    <a:pt x="1073" y="1"/>
                    <a:pt x="1" y="1072"/>
                    <a:pt x="1" y="2406"/>
                  </a:cubicBezTo>
                  <a:cubicBezTo>
                    <a:pt x="1" y="3716"/>
                    <a:pt x="1073" y="4787"/>
                    <a:pt x="2382" y="4787"/>
                  </a:cubicBezTo>
                  <a:cubicBezTo>
                    <a:pt x="3692" y="4787"/>
                    <a:pt x="4764" y="3716"/>
                    <a:pt x="4764" y="2406"/>
                  </a:cubicBezTo>
                  <a:cubicBezTo>
                    <a:pt x="4764" y="1072"/>
                    <a:pt x="3692" y="1"/>
                    <a:pt x="2382" y="1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" name="Google Shape;186;g2d3ad79b770_0_27"/>
          <p:cNvGrpSpPr/>
          <p:nvPr/>
        </p:nvGrpSpPr>
        <p:grpSpPr>
          <a:xfrm>
            <a:off x="960895" y="3856319"/>
            <a:ext cx="451187" cy="426327"/>
            <a:chOff x="4734736" y="2963036"/>
            <a:chExt cx="371806" cy="351320"/>
          </a:xfrm>
        </p:grpSpPr>
        <p:sp>
          <p:nvSpPr>
            <p:cNvPr id="187" name="Google Shape;187;g2d3ad79b770_0_27"/>
            <p:cNvSpPr/>
            <p:nvPr/>
          </p:nvSpPr>
          <p:spPr>
            <a:xfrm>
              <a:off x="4867529" y="3213424"/>
              <a:ext cx="105488" cy="100932"/>
            </a:xfrm>
            <a:custGeom>
              <a:rect b="b" l="l" r="r" t="t"/>
              <a:pathLst>
                <a:path extrusionOk="0" h="3168" w="3311">
                  <a:moveTo>
                    <a:pt x="1667" y="0"/>
                  </a:moveTo>
                  <a:cubicBezTo>
                    <a:pt x="1286" y="548"/>
                    <a:pt x="738" y="881"/>
                    <a:pt x="0" y="953"/>
                  </a:cubicBezTo>
                  <a:cubicBezTo>
                    <a:pt x="0" y="976"/>
                    <a:pt x="0" y="976"/>
                    <a:pt x="0" y="976"/>
                  </a:cubicBezTo>
                  <a:cubicBezTo>
                    <a:pt x="48" y="1024"/>
                    <a:pt x="72" y="1072"/>
                    <a:pt x="119" y="1095"/>
                  </a:cubicBezTo>
                  <a:cubicBezTo>
                    <a:pt x="310" y="1310"/>
                    <a:pt x="596" y="1500"/>
                    <a:pt x="953" y="1596"/>
                  </a:cubicBezTo>
                  <a:cubicBezTo>
                    <a:pt x="1167" y="1643"/>
                    <a:pt x="1286" y="1858"/>
                    <a:pt x="1239" y="2048"/>
                  </a:cubicBezTo>
                  <a:cubicBezTo>
                    <a:pt x="1215" y="2239"/>
                    <a:pt x="1048" y="2358"/>
                    <a:pt x="858" y="2358"/>
                  </a:cubicBezTo>
                  <a:lnTo>
                    <a:pt x="834" y="2358"/>
                  </a:lnTo>
                  <a:cubicBezTo>
                    <a:pt x="905" y="2524"/>
                    <a:pt x="953" y="2715"/>
                    <a:pt x="1000" y="2882"/>
                  </a:cubicBezTo>
                  <a:cubicBezTo>
                    <a:pt x="1048" y="3048"/>
                    <a:pt x="1215" y="3167"/>
                    <a:pt x="1381" y="3167"/>
                  </a:cubicBezTo>
                  <a:lnTo>
                    <a:pt x="1882" y="3167"/>
                  </a:lnTo>
                  <a:cubicBezTo>
                    <a:pt x="2072" y="3167"/>
                    <a:pt x="2239" y="3048"/>
                    <a:pt x="2263" y="2858"/>
                  </a:cubicBezTo>
                  <a:cubicBezTo>
                    <a:pt x="2310" y="2691"/>
                    <a:pt x="2358" y="2524"/>
                    <a:pt x="2429" y="2358"/>
                  </a:cubicBezTo>
                  <a:lnTo>
                    <a:pt x="2405" y="2358"/>
                  </a:lnTo>
                  <a:cubicBezTo>
                    <a:pt x="2215" y="2358"/>
                    <a:pt x="2072" y="2239"/>
                    <a:pt x="2024" y="2048"/>
                  </a:cubicBezTo>
                  <a:cubicBezTo>
                    <a:pt x="1977" y="1858"/>
                    <a:pt x="2120" y="1643"/>
                    <a:pt x="2310" y="1596"/>
                  </a:cubicBezTo>
                  <a:cubicBezTo>
                    <a:pt x="2787" y="1453"/>
                    <a:pt x="3144" y="1215"/>
                    <a:pt x="3310" y="953"/>
                  </a:cubicBezTo>
                  <a:cubicBezTo>
                    <a:pt x="2596" y="881"/>
                    <a:pt x="2048" y="548"/>
                    <a:pt x="1667" y="0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g2d3ad79b770_0_27"/>
            <p:cNvSpPr/>
            <p:nvPr/>
          </p:nvSpPr>
          <p:spPr>
            <a:xfrm>
              <a:off x="4734736" y="2963036"/>
              <a:ext cx="173796" cy="257238"/>
            </a:xfrm>
            <a:custGeom>
              <a:rect b="b" l="l" r="r" t="t"/>
              <a:pathLst>
                <a:path extrusionOk="0" h="8074" w="5455">
                  <a:moveTo>
                    <a:pt x="3692" y="1251"/>
                  </a:moveTo>
                  <a:cubicBezTo>
                    <a:pt x="3948" y="1251"/>
                    <a:pt x="4204" y="1334"/>
                    <a:pt x="4454" y="1501"/>
                  </a:cubicBezTo>
                  <a:cubicBezTo>
                    <a:pt x="4621" y="1620"/>
                    <a:pt x="4668" y="1882"/>
                    <a:pt x="4549" y="2048"/>
                  </a:cubicBezTo>
                  <a:cubicBezTo>
                    <a:pt x="4475" y="2152"/>
                    <a:pt x="4346" y="2210"/>
                    <a:pt x="4218" y="2210"/>
                  </a:cubicBezTo>
                  <a:cubicBezTo>
                    <a:pt x="4141" y="2210"/>
                    <a:pt x="4064" y="2189"/>
                    <a:pt x="4002" y="2144"/>
                  </a:cubicBezTo>
                  <a:cubicBezTo>
                    <a:pt x="3894" y="2072"/>
                    <a:pt x="3793" y="2036"/>
                    <a:pt x="3692" y="2036"/>
                  </a:cubicBezTo>
                  <a:cubicBezTo>
                    <a:pt x="3591" y="2036"/>
                    <a:pt x="3490" y="2072"/>
                    <a:pt x="3382" y="2144"/>
                  </a:cubicBezTo>
                  <a:cubicBezTo>
                    <a:pt x="3311" y="2191"/>
                    <a:pt x="3239" y="2215"/>
                    <a:pt x="3144" y="2215"/>
                  </a:cubicBezTo>
                  <a:cubicBezTo>
                    <a:pt x="3025" y="2215"/>
                    <a:pt x="2906" y="2167"/>
                    <a:pt x="2835" y="2048"/>
                  </a:cubicBezTo>
                  <a:cubicBezTo>
                    <a:pt x="2716" y="1882"/>
                    <a:pt x="2763" y="1620"/>
                    <a:pt x="2930" y="1501"/>
                  </a:cubicBezTo>
                  <a:cubicBezTo>
                    <a:pt x="3180" y="1334"/>
                    <a:pt x="3436" y="1251"/>
                    <a:pt x="3692" y="1251"/>
                  </a:cubicBezTo>
                  <a:close/>
                  <a:moveTo>
                    <a:pt x="3362" y="4171"/>
                  </a:moveTo>
                  <a:cubicBezTo>
                    <a:pt x="3400" y="4171"/>
                    <a:pt x="3439" y="4177"/>
                    <a:pt x="3478" y="4192"/>
                  </a:cubicBezTo>
                  <a:cubicBezTo>
                    <a:pt x="3692" y="4263"/>
                    <a:pt x="3787" y="4477"/>
                    <a:pt x="3740" y="4668"/>
                  </a:cubicBezTo>
                  <a:cubicBezTo>
                    <a:pt x="3549" y="5216"/>
                    <a:pt x="3597" y="5668"/>
                    <a:pt x="3859" y="6121"/>
                  </a:cubicBezTo>
                  <a:cubicBezTo>
                    <a:pt x="3978" y="6311"/>
                    <a:pt x="3906" y="6549"/>
                    <a:pt x="3740" y="6644"/>
                  </a:cubicBezTo>
                  <a:cubicBezTo>
                    <a:pt x="3668" y="6692"/>
                    <a:pt x="3597" y="6692"/>
                    <a:pt x="3525" y="6692"/>
                  </a:cubicBezTo>
                  <a:cubicBezTo>
                    <a:pt x="3406" y="6692"/>
                    <a:pt x="3263" y="6644"/>
                    <a:pt x="3192" y="6502"/>
                  </a:cubicBezTo>
                  <a:cubicBezTo>
                    <a:pt x="2835" y="5882"/>
                    <a:pt x="2763" y="5168"/>
                    <a:pt x="3001" y="4430"/>
                  </a:cubicBezTo>
                  <a:cubicBezTo>
                    <a:pt x="3058" y="4277"/>
                    <a:pt x="3207" y="4171"/>
                    <a:pt x="3362" y="4171"/>
                  </a:cubicBezTo>
                  <a:close/>
                  <a:moveTo>
                    <a:pt x="3597" y="0"/>
                  </a:moveTo>
                  <a:cubicBezTo>
                    <a:pt x="2454" y="0"/>
                    <a:pt x="1525" y="810"/>
                    <a:pt x="1525" y="1810"/>
                  </a:cubicBezTo>
                  <a:cubicBezTo>
                    <a:pt x="1525" y="1834"/>
                    <a:pt x="1525" y="1882"/>
                    <a:pt x="1549" y="1905"/>
                  </a:cubicBezTo>
                  <a:cubicBezTo>
                    <a:pt x="1549" y="2048"/>
                    <a:pt x="1620" y="2191"/>
                    <a:pt x="1739" y="2239"/>
                  </a:cubicBezTo>
                  <a:cubicBezTo>
                    <a:pt x="1882" y="2310"/>
                    <a:pt x="2001" y="2382"/>
                    <a:pt x="2120" y="2501"/>
                  </a:cubicBezTo>
                  <a:cubicBezTo>
                    <a:pt x="2287" y="2644"/>
                    <a:pt x="2311" y="2882"/>
                    <a:pt x="2168" y="3049"/>
                  </a:cubicBezTo>
                  <a:cubicBezTo>
                    <a:pt x="2094" y="3135"/>
                    <a:pt x="1987" y="3177"/>
                    <a:pt x="1879" y="3177"/>
                  </a:cubicBezTo>
                  <a:cubicBezTo>
                    <a:pt x="1779" y="3177"/>
                    <a:pt x="1676" y="3141"/>
                    <a:pt x="1596" y="3072"/>
                  </a:cubicBezTo>
                  <a:cubicBezTo>
                    <a:pt x="1334" y="2834"/>
                    <a:pt x="1001" y="2834"/>
                    <a:pt x="858" y="2834"/>
                  </a:cubicBezTo>
                  <a:lnTo>
                    <a:pt x="834" y="2834"/>
                  </a:lnTo>
                  <a:cubicBezTo>
                    <a:pt x="382" y="2834"/>
                    <a:pt x="1" y="3263"/>
                    <a:pt x="1" y="3787"/>
                  </a:cubicBezTo>
                  <a:cubicBezTo>
                    <a:pt x="1" y="4192"/>
                    <a:pt x="263" y="4573"/>
                    <a:pt x="596" y="4692"/>
                  </a:cubicBezTo>
                  <a:cubicBezTo>
                    <a:pt x="691" y="4716"/>
                    <a:pt x="763" y="4739"/>
                    <a:pt x="810" y="4811"/>
                  </a:cubicBezTo>
                  <a:cubicBezTo>
                    <a:pt x="929" y="4977"/>
                    <a:pt x="906" y="5192"/>
                    <a:pt x="787" y="5311"/>
                  </a:cubicBezTo>
                  <a:cubicBezTo>
                    <a:pt x="596" y="5501"/>
                    <a:pt x="525" y="5740"/>
                    <a:pt x="525" y="6001"/>
                  </a:cubicBezTo>
                  <a:cubicBezTo>
                    <a:pt x="525" y="6525"/>
                    <a:pt x="882" y="6954"/>
                    <a:pt x="1358" y="6954"/>
                  </a:cubicBezTo>
                  <a:cubicBezTo>
                    <a:pt x="1382" y="6954"/>
                    <a:pt x="1430" y="6906"/>
                    <a:pt x="1430" y="6883"/>
                  </a:cubicBezTo>
                  <a:cubicBezTo>
                    <a:pt x="1406" y="6764"/>
                    <a:pt x="1406" y="6644"/>
                    <a:pt x="1406" y="6525"/>
                  </a:cubicBezTo>
                  <a:cubicBezTo>
                    <a:pt x="1406" y="6311"/>
                    <a:pt x="1596" y="6144"/>
                    <a:pt x="1811" y="6144"/>
                  </a:cubicBezTo>
                  <a:cubicBezTo>
                    <a:pt x="2025" y="6144"/>
                    <a:pt x="2192" y="6335"/>
                    <a:pt x="2192" y="6549"/>
                  </a:cubicBezTo>
                  <a:cubicBezTo>
                    <a:pt x="2168" y="6978"/>
                    <a:pt x="2287" y="7335"/>
                    <a:pt x="2525" y="7573"/>
                  </a:cubicBezTo>
                  <a:cubicBezTo>
                    <a:pt x="2882" y="7930"/>
                    <a:pt x="3406" y="8073"/>
                    <a:pt x="3811" y="8073"/>
                  </a:cubicBezTo>
                  <a:cubicBezTo>
                    <a:pt x="4692" y="8073"/>
                    <a:pt x="5192" y="7692"/>
                    <a:pt x="5454" y="6859"/>
                  </a:cubicBezTo>
                  <a:cubicBezTo>
                    <a:pt x="5454" y="6859"/>
                    <a:pt x="5454" y="6859"/>
                    <a:pt x="5454" y="6835"/>
                  </a:cubicBezTo>
                  <a:lnTo>
                    <a:pt x="5454" y="1024"/>
                  </a:lnTo>
                  <a:cubicBezTo>
                    <a:pt x="5073" y="429"/>
                    <a:pt x="4335" y="0"/>
                    <a:pt x="3597" y="0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g2d3ad79b770_0_27"/>
            <p:cNvSpPr/>
            <p:nvPr/>
          </p:nvSpPr>
          <p:spPr>
            <a:xfrm>
              <a:off x="4933543" y="2963036"/>
              <a:ext cx="173000" cy="257238"/>
            </a:xfrm>
            <a:custGeom>
              <a:rect b="b" l="l" r="r" t="t"/>
              <a:pathLst>
                <a:path extrusionOk="0" h="8074" w="5430">
                  <a:moveTo>
                    <a:pt x="1750" y="1251"/>
                  </a:moveTo>
                  <a:cubicBezTo>
                    <a:pt x="2006" y="1251"/>
                    <a:pt x="2262" y="1334"/>
                    <a:pt x="2501" y="1501"/>
                  </a:cubicBezTo>
                  <a:cubicBezTo>
                    <a:pt x="2691" y="1620"/>
                    <a:pt x="2739" y="1882"/>
                    <a:pt x="2596" y="2048"/>
                  </a:cubicBezTo>
                  <a:cubicBezTo>
                    <a:pt x="2524" y="2167"/>
                    <a:pt x="2405" y="2215"/>
                    <a:pt x="2286" y="2215"/>
                  </a:cubicBezTo>
                  <a:cubicBezTo>
                    <a:pt x="2215" y="2215"/>
                    <a:pt x="2143" y="2191"/>
                    <a:pt x="2072" y="2144"/>
                  </a:cubicBezTo>
                  <a:cubicBezTo>
                    <a:pt x="1953" y="2072"/>
                    <a:pt x="1852" y="2036"/>
                    <a:pt x="1750" y="2036"/>
                  </a:cubicBezTo>
                  <a:cubicBezTo>
                    <a:pt x="1649" y="2036"/>
                    <a:pt x="1548" y="2072"/>
                    <a:pt x="1429" y="2144"/>
                  </a:cubicBezTo>
                  <a:cubicBezTo>
                    <a:pt x="1366" y="2189"/>
                    <a:pt x="1293" y="2210"/>
                    <a:pt x="1220" y="2210"/>
                  </a:cubicBezTo>
                  <a:cubicBezTo>
                    <a:pt x="1099" y="2210"/>
                    <a:pt x="979" y="2152"/>
                    <a:pt x="905" y="2048"/>
                  </a:cubicBezTo>
                  <a:cubicBezTo>
                    <a:pt x="786" y="1882"/>
                    <a:pt x="810" y="1620"/>
                    <a:pt x="1000" y="1501"/>
                  </a:cubicBezTo>
                  <a:cubicBezTo>
                    <a:pt x="1238" y="1334"/>
                    <a:pt x="1494" y="1251"/>
                    <a:pt x="1750" y="1251"/>
                  </a:cubicBezTo>
                  <a:close/>
                  <a:moveTo>
                    <a:pt x="2080" y="4171"/>
                  </a:moveTo>
                  <a:cubicBezTo>
                    <a:pt x="2247" y="4171"/>
                    <a:pt x="2396" y="4277"/>
                    <a:pt x="2453" y="4430"/>
                  </a:cubicBezTo>
                  <a:cubicBezTo>
                    <a:pt x="2691" y="5168"/>
                    <a:pt x="2620" y="5882"/>
                    <a:pt x="2239" y="6502"/>
                  </a:cubicBezTo>
                  <a:cubicBezTo>
                    <a:pt x="2167" y="6644"/>
                    <a:pt x="2048" y="6692"/>
                    <a:pt x="1905" y="6692"/>
                  </a:cubicBezTo>
                  <a:cubicBezTo>
                    <a:pt x="1834" y="6692"/>
                    <a:pt x="1762" y="6692"/>
                    <a:pt x="1715" y="6644"/>
                  </a:cubicBezTo>
                  <a:cubicBezTo>
                    <a:pt x="1524" y="6549"/>
                    <a:pt x="1453" y="6311"/>
                    <a:pt x="1572" y="6121"/>
                  </a:cubicBezTo>
                  <a:cubicBezTo>
                    <a:pt x="1834" y="5668"/>
                    <a:pt x="1881" y="5216"/>
                    <a:pt x="1715" y="4668"/>
                  </a:cubicBezTo>
                  <a:cubicBezTo>
                    <a:pt x="1643" y="4477"/>
                    <a:pt x="1762" y="4263"/>
                    <a:pt x="1953" y="4192"/>
                  </a:cubicBezTo>
                  <a:cubicBezTo>
                    <a:pt x="1996" y="4177"/>
                    <a:pt x="2039" y="4171"/>
                    <a:pt x="2080" y="4171"/>
                  </a:cubicBezTo>
                  <a:close/>
                  <a:moveTo>
                    <a:pt x="1858" y="0"/>
                  </a:moveTo>
                  <a:cubicBezTo>
                    <a:pt x="1096" y="0"/>
                    <a:pt x="357" y="405"/>
                    <a:pt x="0" y="1024"/>
                  </a:cubicBezTo>
                  <a:lnTo>
                    <a:pt x="0" y="6859"/>
                  </a:lnTo>
                  <a:cubicBezTo>
                    <a:pt x="238" y="7692"/>
                    <a:pt x="762" y="8073"/>
                    <a:pt x="1643" y="8073"/>
                  </a:cubicBezTo>
                  <a:cubicBezTo>
                    <a:pt x="2024" y="8073"/>
                    <a:pt x="2572" y="7930"/>
                    <a:pt x="2905" y="7573"/>
                  </a:cubicBezTo>
                  <a:cubicBezTo>
                    <a:pt x="3144" y="7335"/>
                    <a:pt x="3263" y="6978"/>
                    <a:pt x="3263" y="6549"/>
                  </a:cubicBezTo>
                  <a:cubicBezTo>
                    <a:pt x="3239" y="6335"/>
                    <a:pt x="3406" y="6144"/>
                    <a:pt x="3620" y="6144"/>
                  </a:cubicBezTo>
                  <a:cubicBezTo>
                    <a:pt x="3834" y="6144"/>
                    <a:pt x="4025" y="6311"/>
                    <a:pt x="4025" y="6525"/>
                  </a:cubicBezTo>
                  <a:cubicBezTo>
                    <a:pt x="4025" y="6644"/>
                    <a:pt x="4025" y="6764"/>
                    <a:pt x="4025" y="6883"/>
                  </a:cubicBezTo>
                  <a:cubicBezTo>
                    <a:pt x="4025" y="6906"/>
                    <a:pt x="4049" y="6954"/>
                    <a:pt x="4096" y="6954"/>
                  </a:cubicBezTo>
                  <a:cubicBezTo>
                    <a:pt x="4549" y="6954"/>
                    <a:pt x="4930" y="6525"/>
                    <a:pt x="4930" y="6001"/>
                  </a:cubicBezTo>
                  <a:cubicBezTo>
                    <a:pt x="4930" y="5740"/>
                    <a:pt x="4834" y="5501"/>
                    <a:pt x="4668" y="5335"/>
                  </a:cubicBezTo>
                  <a:cubicBezTo>
                    <a:pt x="4596" y="5239"/>
                    <a:pt x="4572" y="5168"/>
                    <a:pt x="4572" y="5049"/>
                  </a:cubicBezTo>
                  <a:cubicBezTo>
                    <a:pt x="4549" y="4882"/>
                    <a:pt x="4668" y="4739"/>
                    <a:pt x="4834" y="4692"/>
                  </a:cubicBezTo>
                  <a:cubicBezTo>
                    <a:pt x="5192" y="4573"/>
                    <a:pt x="5430" y="4192"/>
                    <a:pt x="5430" y="3787"/>
                  </a:cubicBezTo>
                  <a:cubicBezTo>
                    <a:pt x="5430" y="3263"/>
                    <a:pt x="5049" y="2834"/>
                    <a:pt x="4596" y="2834"/>
                  </a:cubicBezTo>
                  <a:lnTo>
                    <a:pt x="4572" y="2834"/>
                  </a:lnTo>
                  <a:cubicBezTo>
                    <a:pt x="4430" y="2834"/>
                    <a:pt x="4096" y="2834"/>
                    <a:pt x="3834" y="3072"/>
                  </a:cubicBezTo>
                  <a:cubicBezTo>
                    <a:pt x="3756" y="3138"/>
                    <a:pt x="3656" y="3174"/>
                    <a:pt x="3558" y="3174"/>
                  </a:cubicBezTo>
                  <a:cubicBezTo>
                    <a:pt x="3477" y="3174"/>
                    <a:pt x="3398" y="3150"/>
                    <a:pt x="3334" y="3096"/>
                  </a:cubicBezTo>
                  <a:cubicBezTo>
                    <a:pt x="3144" y="2929"/>
                    <a:pt x="3144" y="2667"/>
                    <a:pt x="3310" y="2501"/>
                  </a:cubicBezTo>
                  <a:cubicBezTo>
                    <a:pt x="3429" y="2382"/>
                    <a:pt x="3572" y="2310"/>
                    <a:pt x="3691" y="2239"/>
                  </a:cubicBezTo>
                  <a:cubicBezTo>
                    <a:pt x="3810" y="2191"/>
                    <a:pt x="3906" y="2048"/>
                    <a:pt x="3906" y="1905"/>
                  </a:cubicBezTo>
                  <a:cubicBezTo>
                    <a:pt x="3906" y="1882"/>
                    <a:pt x="3906" y="1834"/>
                    <a:pt x="3906" y="1810"/>
                  </a:cubicBezTo>
                  <a:cubicBezTo>
                    <a:pt x="3906" y="810"/>
                    <a:pt x="2977" y="0"/>
                    <a:pt x="1858" y="0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" name="Google Shape;190;g2d3ad79b770_0_27"/>
          <p:cNvSpPr/>
          <p:nvPr/>
        </p:nvSpPr>
        <p:spPr>
          <a:xfrm>
            <a:off x="1937883" y="4556916"/>
            <a:ext cx="299286" cy="462249"/>
          </a:xfrm>
          <a:custGeom>
            <a:rect b="b" l="l" r="r" t="t"/>
            <a:pathLst>
              <a:path extrusionOk="0" h="11956" w="7741">
                <a:moveTo>
                  <a:pt x="4811" y="3382"/>
                </a:moveTo>
                <a:cubicBezTo>
                  <a:pt x="5050" y="3382"/>
                  <a:pt x="5216" y="3549"/>
                  <a:pt x="5216" y="3787"/>
                </a:cubicBezTo>
                <a:cubicBezTo>
                  <a:pt x="5431" y="3787"/>
                  <a:pt x="5621" y="3954"/>
                  <a:pt x="5621" y="4168"/>
                </a:cubicBezTo>
                <a:cubicBezTo>
                  <a:pt x="5621" y="4383"/>
                  <a:pt x="5431" y="4573"/>
                  <a:pt x="5216" y="4573"/>
                </a:cubicBezTo>
                <a:cubicBezTo>
                  <a:pt x="5216" y="4787"/>
                  <a:pt x="5050" y="4978"/>
                  <a:pt x="4811" y="4978"/>
                </a:cubicBezTo>
                <a:cubicBezTo>
                  <a:pt x="4597" y="4978"/>
                  <a:pt x="4430" y="4787"/>
                  <a:pt x="4430" y="4573"/>
                </a:cubicBezTo>
                <a:cubicBezTo>
                  <a:pt x="4192" y="4573"/>
                  <a:pt x="4025" y="4383"/>
                  <a:pt x="4025" y="4168"/>
                </a:cubicBezTo>
                <a:cubicBezTo>
                  <a:pt x="4025" y="3954"/>
                  <a:pt x="4192" y="3787"/>
                  <a:pt x="4430" y="3787"/>
                </a:cubicBezTo>
                <a:cubicBezTo>
                  <a:pt x="4430" y="3549"/>
                  <a:pt x="4597" y="3382"/>
                  <a:pt x="4811" y="3382"/>
                </a:cubicBezTo>
                <a:close/>
                <a:moveTo>
                  <a:pt x="1906" y="1"/>
                </a:moveTo>
                <a:cubicBezTo>
                  <a:pt x="596" y="1"/>
                  <a:pt x="1" y="1049"/>
                  <a:pt x="1" y="2358"/>
                </a:cubicBezTo>
                <a:lnTo>
                  <a:pt x="1" y="4526"/>
                </a:lnTo>
                <a:lnTo>
                  <a:pt x="1334" y="4526"/>
                </a:lnTo>
                <a:lnTo>
                  <a:pt x="1334" y="5311"/>
                </a:lnTo>
                <a:lnTo>
                  <a:pt x="1" y="5311"/>
                </a:lnTo>
                <a:lnTo>
                  <a:pt x="1" y="5931"/>
                </a:lnTo>
                <a:cubicBezTo>
                  <a:pt x="1" y="6121"/>
                  <a:pt x="168" y="6288"/>
                  <a:pt x="358" y="6288"/>
                </a:cubicBezTo>
                <a:lnTo>
                  <a:pt x="977" y="6288"/>
                </a:lnTo>
                <a:cubicBezTo>
                  <a:pt x="1144" y="6288"/>
                  <a:pt x="1287" y="6169"/>
                  <a:pt x="1334" y="6002"/>
                </a:cubicBezTo>
                <a:lnTo>
                  <a:pt x="1334" y="11598"/>
                </a:lnTo>
                <a:cubicBezTo>
                  <a:pt x="1334" y="11789"/>
                  <a:pt x="1477" y="11956"/>
                  <a:pt x="1668" y="11956"/>
                </a:cubicBezTo>
                <a:lnTo>
                  <a:pt x="6050" y="11956"/>
                </a:lnTo>
                <a:cubicBezTo>
                  <a:pt x="6240" y="11956"/>
                  <a:pt x="6407" y="11789"/>
                  <a:pt x="6407" y="11598"/>
                </a:cubicBezTo>
                <a:lnTo>
                  <a:pt x="6407" y="5978"/>
                </a:lnTo>
                <a:cubicBezTo>
                  <a:pt x="6431" y="6145"/>
                  <a:pt x="6574" y="6288"/>
                  <a:pt x="6764" y="6288"/>
                </a:cubicBezTo>
                <a:lnTo>
                  <a:pt x="7383" y="6288"/>
                </a:lnTo>
                <a:cubicBezTo>
                  <a:pt x="7574" y="6288"/>
                  <a:pt x="7741" y="6121"/>
                  <a:pt x="7741" y="5931"/>
                </a:cubicBezTo>
                <a:lnTo>
                  <a:pt x="7741" y="5311"/>
                </a:lnTo>
                <a:lnTo>
                  <a:pt x="6407" y="5311"/>
                </a:lnTo>
                <a:lnTo>
                  <a:pt x="6407" y="4526"/>
                </a:lnTo>
                <a:lnTo>
                  <a:pt x="7741" y="4526"/>
                </a:lnTo>
                <a:lnTo>
                  <a:pt x="7741" y="2358"/>
                </a:lnTo>
                <a:cubicBezTo>
                  <a:pt x="7741" y="1049"/>
                  <a:pt x="7145" y="1"/>
                  <a:pt x="5835" y="1"/>
                </a:cubicBezTo>
                <a:lnTo>
                  <a:pt x="5311" y="1"/>
                </a:lnTo>
                <a:cubicBezTo>
                  <a:pt x="5169" y="1"/>
                  <a:pt x="5050" y="72"/>
                  <a:pt x="5002" y="191"/>
                </a:cubicBezTo>
                <a:cubicBezTo>
                  <a:pt x="4835" y="477"/>
                  <a:pt x="4573" y="691"/>
                  <a:pt x="4264" y="810"/>
                </a:cubicBezTo>
                <a:lnTo>
                  <a:pt x="4264" y="2168"/>
                </a:lnTo>
                <a:cubicBezTo>
                  <a:pt x="4264" y="2406"/>
                  <a:pt x="4073" y="2597"/>
                  <a:pt x="3859" y="2597"/>
                </a:cubicBezTo>
                <a:cubicBezTo>
                  <a:pt x="3644" y="2573"/>
                  <a:pt x="3478" y="2406"/>
                  <a:pt x="3478" y="2192"/>
                </a:cubicBezTo>
                <a:lnTo>
                  <a:pt x="3478" y="810"/>
                </a:lnTo>
                <a:cubicBezTo>
                  <a:pt x="3144" y="691"/>
                  <a:pt x="2882" y="477"/>
                  <a:pt x="2740" y="191"/>
                </a:cubicBezTo>
                <a:cubicBezTo>
                  <a:pt x="2668" y="72"/>
                  <a:pt x="2549" y="1"/>
                  <a:pt x="2430" y="1"/>
                </a:cubicBezTo>
                <a:close/>
              </a:path>
            </a:pathLst>
          </a:custGeom>
          <a:solidFill>
            <a:srgbClr val="E94B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1" name="Google Shape;191;g2d3ad79b770_0_27"/>
          <p:cNvGrpSpPr/>
          <p:nvPr/>
        </p:nvGrpSpPr>
        <p:grpSpPr>
          <a:xfrm>
            <a:off x="3647545" y="3889630"/>
            <a:ext cx="435529" cy="478792"/>
            <a:chOff x="6948720" y="2941785"/>
            <a:chExt cx="358903" cy="394554"/>
          </a:xfrm>
        </p:grpSpPr>
        <p:sp>
          <p:nvSpPr>
            <p:cNvPr id="192" name="Google Shape;192;g2d3ad79b770_0_27"/>
            <p:cNvSpPr/>
            <p:nvPr/>
          </p:nvSpPr>
          <p:spPr>
            <a:xfrm>
              <a:off x="7036717" y="3240728"/>
              <a:ext cx="23576" cy="23545"/>
            </a:xfrm>
            <a:custGeom>
              <a:rect b="b" l="l" r="r" t="t"/>
              <a:pathLst>
                <a:path extrusionOk="0" h="739" w="740">
                  <a:moveTo>
                    <a:pt x="358" y="0"/>
                  </a:moveTo>
                  <a:cubicBezTo>
                    <a:pt x="168" y="0"/>
                    <a:pt x="1" y="167"/>
                    <a:pt x="1" y="358"/>
                  </a:cubicBezTo>
                  <a:cubicBezTo>
                    <a:pt x="1" y="572"/>
                    <a:pt x="168" y="739"/>
                    <a:pt x="358" y="739"/>
                  </a:cubicBezTo>
                  <a:cubicBezTo>
                    <a:pt x="572" y="739"/>
                    <a:pt x="739" y="572"/>
                    <a:pt x="739" y="358"/>
                  </a:cubicBezTo>
                  <a:cubicBezTo>
                    <a:pt x="739" y="167"/>
                    <a:pt x="572" y="0"/>
                    <a:pt x="358" y="0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g2d3ad79b770_0_27"/>
            <p:cNvSpPr/>
            <p:nvPr/>
          </p:nvSpPr>
          <p:spPr>
            <a:xfrm>
              <a:off x="7130799" y="3240728"/>
              <a:ext cx="23576" cy="23545"/>
            </a:xfrm>
            <a:custGeom>
              <a:rect b="b" l="l" r="r" t="t"/>
              <a:pathLst>
                <a:path extrusionOk="0" h="739" w="740">
                  <a:moveTo>
                    <a:pt x="358" y="0"/>
                  </a:moveTo>
                  <a:cubicBezTo>
                    <a:pt x="168" y="0"/>
                    <a:pt x="1" y="167"/>
                    <a:pt x="1" y="358"/>
                  </a:cubicBezTo>
                  <a:cubicBezTo>
                    <a:pt x="1" y="572"/>
                    <a:pt x="168" y="739"/>
                    <a:pt x="358" y="739"/>
                  </a:cubicBezTo>
                  <a:cubicBezTo>
                    <a:pt x="572" y="739"/>
                    <a:pt x="739" y="572"/>
                    <a:pt x="739" y="358"/>
                  </a:cubicBezTo>
                  <a:cubicBezTo>
                    <a:pt x="739" y="167"/>
                    <a:pt x="572" y="0"/>
                    <a:pt x="358" y="0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g2d3ad79b770_0_27"/>
            <p:cNvSpPr/>
            <p:nvPr/>
          </p:nvSpPr>
          <p:spPr>
            <a:xfrm>
              <a:off x="6948720" y="3193670"/>
              <a:ext cx="358903" cy="142669"/>
            </a:xfrm>
            <a:custGeom>
              <a:rect b="b" l="l" r="r" t="t"/>
              <a:pathLst>
                <a:path extrusionOk="0" h="4478" w="11265">
                  <a:moveTo>
                    <a:pt x="9050" y="739"/>
                  </a:moveTo>
                  <a:cubicBezTo>
                    <a:pt x="9264" y="739"/>
                    <a:pt x="9431" y="906"/>
                    <a:pt x="9431" y="1096"/>
                  </a:cubicBezTo>
                  <a:cubicBezTo>
                    <a:pt x="9431" y="1311"/>
                    <a:pt x="9264" y="1477"/>
                    <a:pt x="9050" y="1477"/>
                  </a:cubicBezTo>
                  <a:cubicBezTo>
                    <a:pt x="8859" y="1477"/>
                    <a:pt x="8693" y="1311"/>
                    <a:pt x="8693" y="1096"/>
                  </a:cubicBezTo>
                  <a:cubicBezTo>
                    <a:pt x="8693" y="906"/>
                    <a:pt x="8859" y="739"/>
                    <a:pt x="9050" y="739"/>
                  </a:cubicBezTo>
                  <a:close/>
                  <a:moveTo>
                    <a:pt x="3120" y="739"/>
                  </a:moveTo>
                  <a:cubicBezTo>
                    <a:pt x="3739" y="739"/>
                    <a:pt x="4239" y="1239"/>
                    <a:pt x="4239" y="1835"/>
                  </a:cubicBezTo>
                  <a:cubicBezTo>
                    <a:pt x="4239" y="2454"/>
                    <a:pt x="3739" y="2954"/>
                    <a:pt x="3120" y="2954"/>
                  </a:cubicBezTo>
                  <a:cubicBezTo>
                    <a:pt x="2525" y="2954"/>
                    <a:pt x="2025" y="2454"/>
                    <a:pt x="2025" y="1835"/>
                  </a:cubicBezTo>
                  <a:cubicBezTo>
                    <a:pt x="2025" y="1239"/>
                    <a:pt x="2525" y="739"/>
                    <a:pt x="3120" y="739"/>
                  </a:cubicBezTo>
                  <a:close/>
                  <a:moveTo>
                    <a:pt x="6073" y="739"/>
                  </a:moveTo>
                  <a:cubicBezTo>
                    <a:pt x="6692" y="739"/>
                    <a:pt x="7192" y="1239"/>
                    <a:pt x="7192" y="1835"/>
                  </a:cubicBezTo>
                  <a:cubicBezTo>
                    <a:pt x="7192" y="2454"/>
                    <a:pt x="6692" y="2954"/>
                    <a:pt x="6073" y="2954"/>
                  </a:cubicBezTo>
                  <a:cubicBezTo>
                    <a:pt x="5478" y="2954"/>
                    <a:pt x="4978" y="2454"/>
                    <a:pt x="4978" y="1835"/>
                  </a:cubicBezTo>
                  <a:cubicBezTo>
                    <a:pt x="4978" y="1239"/>
                    <a:pt x="5478" y="739"/>
                    <a:pt x="6073" y="739"/>
                  </a:cubicBezTo>
                  <a:close/>
                  <a:moveTo>
                    <a:pt x="9050" y="2216"/>
                  </a:moveTo>
                  <a:cubicBezTo>
                    <a:pt x="9264" y="2216"/>
                    <a:pt x="9431" y="2382"/>
                    <a:pt x="9431" y="2573"/>
                  </a:cubicBezTo>
                  <a:cubicBezTo>
                    <a:pt x="9431" y="2787"/>
                    <a:pt x="9264" y="2954"/>
                    <a:pt x="9050" y="2954"/>
                  </a:cubicBezTo>
                  <a:cubicBezTo>
                    <a:pt x="8859" y="2954"/>
                    <a:pt x="8693" y="2787"/>
                    <a:pt x="8693" y="2573"/>
                  </a:cubicBezTo>
                  <a:cubicBezTo>
                    <a:pt x="8693" y="2382"/>
                    <a:pt x="8859" y="2216"/>
                    <a:pt x="9050" y="2216"/>
                  </a:cubicBezTo>
                  <a:close/>
                  <a:moveTo>
                    <a:pt x="0" y="1"/>
                  </a:moveTo>
                  <a:lnTo>
                    <a:pt x="0" y="4097"/>
                  </a:lnTo>
                  <a:cubicBezTo>
                    <a:pt x="0" y="4311"/>
                    <a:pt x="167" y="4478"/>
                    <a:pt x="358" y="4478"/>
                  </a:cubicBezTo>
                  <a:lnTo>
                    <a:pt x="10907" y="4478"/>
                  </a:lnTo>
                  <a:cubicBezTo>
                    <a:pt x="11098" y="4478"/>
                    <a:pt x="11265" y="4311"/>
                    <a:pt x="11265" y="4097"/>
                  </a:cubicBezTo>
                  <a:lnTo>
                    <a:pt x="11265" y="1"/>
                  </a:ln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g2d3ad79b770_0_27"/>
            <p:cNvSpPr/>
            <p:nvPr/>
          </p:nvSpPr>
          <p:spPr>
            <a:xfrm>
              <a:off x="6948720" y="3066963"/>
              <a:ext cx="358903" cy="103226"/>
            </a:xfrm>
            <a:custGeom>
              <a:rect b="b" l="l" r="r" t="t"/>
              <a:pathLst>
                <a:path extrusionOk="0" h="3240" w="11265">
                  <a:moveTo>
                    <a:pt x="2144" y="1"/>
                  </a:moveTo>
                  <a:lnTo>
                    <a:pt x="1382" y="1692"/>
                  </a:lnTo>
                  <a:cubicBezTo>
                    <a:pt x="1310" y="1835"/>
                    <a:pt x="1191" y="1906"/>
                    <a:pt x="1048" y="1906"/>
                  </a:cubicBezTo>
                  <a:lnTo>
                    <a:pt x="0" y="1906"/>
                  </a:lnTo>
                  <a:lnTo>
                    <a:pt x="0" y="3240"/>
                  </a:lnTo>
                  <a:lnTo>
                    <a:pt x="11265" y="3240"/>
                  </a:lnTo>
                  <a:lnTo>
                    <a:pt x="11265" y="1787"/>
                  </a:lnTo>
                  <a:lnTo>
                    <a:pt x="6883" y="1787"/>
                  </a:lnTo>
                  <a:cubicBezTo>
                    <a:pt x="6835" y="1787"/>
                    <a:pt x="6764" y="1763"/>
                    <a:pt x="6716" y="1739"/>
                  </a:cubicBezTo>
                  <a:lnTo>
                    <a:pt x="5906" y="1239"/>
                  </a:lnTo>
                  <a:lnTo>
                    <a:pt x="4668" y="2144"/>
                  </a:lnTo>
                  <a:cubicBezTo>
                    <a:pt x="4604" y="2187"/>
                    <a:pt x="4525" y="2211"/>
                    <a:pt x="4447" y="2211"/>
                  </a:cubicBezTo>
                  <a:cubicBezTo>
                    <a:pt x="4352" y="2211"/>
                    <a:pt x="4257" y="2175"/>
                    <a:pt x="4192" y="2097"/>
                  </a:cubicBezTo>
                  <a:lnTo>
                    <a:pt x="4073" y="1977"/>
                  </a:lnTo>
                  <a:lnTo>
                    <a:pt x="3715" y="2335"/>
                  </a:lnTo>
                  <a:cubicBezTo>
                    <a:pt x="3649" y="2401"/>
                    <a:pt x="3560" y="2433"/>
                    <a:pt x="3471" y="2433"/>
                  </a:cubicBezTo>
                  <a:cubicBezTo>
                    <a:pt x="3336" y="2433"/>
                    <a:pt x="3201" y="2359"/>
                    <a:pt x="3144" y="2216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g2d3ad79b770_0_27"/>
            <p:cNvSpPr/>
            <p:nvPr/>
          </p:nvSpPr>
          <p:spPr>
            <a:xfrm>
              <a:off x="6948720" y="2941785"/>
              <a:ext cx="358903" cy="171502"/>
            </a:xfrm>
            <a:custGeom>
              <a:rect b="b" l="l" r="r" t="t"/>
              <a:pathLst>
                <a:path extrusionOk="0" h="5383" w="11265">
                  <a:moveTo>
                    <a:pt x="8669" y="1453"/>
                  </a:moveTo>
                  <a:cubicBezTo>
                    <a:pt x="8883" y="1453"/>
                    <a:pt x="9026" y="1620"/>
                    <a:pt x="9026" y="1834"/>
                  </a:cubicBezTo>
                  <a:cubicBezTo>
                    <a:pt x="9026" y="2025"/>
                    <a:pt x="8883" y="2191"/>
                    <a:pt x="8669" y="2191"/>
                  </a:cubicBezTo>
                  <a:lnTo>
                    <a:pt x="7931" y="2191"/>
                  </a:lnTo>
                  <a:cubicBezTo>
                    <a:pt x="7740" y="2191"/>
                    <a:pt x="7573" y="2025"/>
                    <a:pt x="7573" y="1834"/>
                  </a:cubicBezTo>
                  <a:cubicBezTo>
                    <a:pt x="7573" y="1620"/>
                    <a:pt x="7740" y="1453"/>
                    <a:pt x="7931" y="1453"/>
                  </a:cubicBezTo>
                  <a:close/>
                  <a:moveTo>
                    <a:pt x="9407" y="2930"/>
                  </a:moveTo>
                  <a:cubicBezTo>
                    <a:pt x="9621" y="2930"/>
                    <a:pt x="9764" y="3096"/>
                    <a:pt x="9764" y="3287"/>
                  </a:cubicBezTo>
                  <a:cubicBezTo>
                    <a:pt x="9764" y="3501"/>
                    <a:pt x="9621" y="3668"/>
                    <a:pt x="9407" y="3668"/>
                  </a:cubicBezTo>
                  <a:lnTo>
                    <a:pt x="7931" y="3668"/>
                  </a:lnTo>
                  <a:cubicBezTo>
                    <a:pt x="7740" y="3668"/>
                    <a:pt x="7573" y="3501"/>
                    <a:pt x="7573" y="3287"/>
                  </a:cubicBezTo>
                  <a:cubicBezTo>
                    <a:pt x="7573" y="3096"/>
                    <a:pt x="7740" y="2930"/>
                    <a:pt x="7931" y="2930"/>
                  </a:cubicBezTo>
                  <a:close/>
                  <a:moveTo>
                    <a:pt x="358" y="0"/>
                  </a:moveTo>
                  <a:cubicBezTo>
                    <a:pt x="167" y="0"/>
                    <a:pt x="0" y="143"/>
                    <a:pt x="0" y="358"/>
                  </a:cubicBezTo>
                  <a:lnTo>
                    <a:pt x="0" y="5121"/>
                  </a:lnTo>
                  <a:lnTo>
                    <a:pt x="810" y="5121"/>
                  </a:lnTo>
                  <a:lnTo>
                    <a:pt x="1810" y="2906"/>
                  </a:lnTo>
                  <a:cubicBezTo>
                    <a:pt x="1858" y="2787"/>
                    <a:pt x="2001" y="2691"/>
                    <a:pt x="2144" y="2691"/>
                  </a:cubicBezTo>
                  <a:cubicBezTo>
                    <a:pt x="2287" y="2691"/>
                    <a:pt x="2406" y="2763"/>
                    <a:pt x="2453" y="2906"/>
                  </a:cubicBezTo>
                  <a:lnTo>
                    <a:pt x="3573" y="5383"/>
                  </a:lnTo>
                  <a:cubicBezTo>
                    <a:pt x="3709" y="5269"/>
                    <a:pt x="3866" y="5047"/>
                    <a:pt x="4046" y="5047"/>
                  </a:cubicBezTo>
                  <a:cubicBezTo>
                    <a:pt x="4055" y="5047"/>
                    <a:pt x="4064" y="5048"/>
                    <a:pt x="4073" y="5049"/>
                  </a:cubicBezTo>
                  <a:cubicBezTo>
                    <a:pt x="4083" y="5048"/>
                    <a:pt x="4094" y="5047"/>
                    <a:pt x="4105" y="5047"/>
                  </a:cubicBezTo>
                  <a:cubicBezTo>
                    <a:pt x="4258" y="5047"/>
                    <a:pt x="4388" y="5200"/>
                    <a:pt x="4477" y="5311"/>
                  </a:cubicBezTo>
                  <a:lnTo>
                    <a:pt x="5668" y="4454"/>
                  </a:lnTo>
                  <a:cubicBezTo>
                    <a:pt x="5732" y="4403"/>
                    <a:pt x="5809" y="4379"/>
                    <a:pt x="5886" y="4379"/>
                  </a:cubicBezTo>
                  <a:cubicBezTo>
                    <a:pt x="5952" y="4379"/>
                    <a:pt x="6018" y="4397"/>
                    <a:pt x="6073" y="4430"/>
                  </a:cubicBezTo>
                  <a:lnTo>
                    <a:pt x="7002" y="4978"/>
                  </a:lnTo>
                  <a:lnTo>
                    <a:pt x="11265" y="4978"/>
                  </a:lnTo>
                  <a:lnTo>
                    <a:pt x="11265" y="358"/>
                  </a:lnTo>
                  <a:cubicBezTo>
                    <a:pt x="11265" y="143"/>
                    <a:pt x="11098" y="0"/>
                    <a:pt x="10907" y="0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" name="Google Shape;197;g2d3ad79b770_0_27"/>
          <p:cNvGrpSpPr/>
          <p:nvPr/>
        </p:nvGrpSpPr>
        <p:grpSpPr>
          <a:xfrm>
            <a:off x="4557254" y="3932390"/>
            <a:ext cx="472296" cy="457721"/>
            <a:chOff x="7737860" y="2950133"/>
            <a:chExt cx="389202" cy="377191"/>
          </a:xfrm>
        </p:grpSpPr>
        <p:sp>
          <p:nvSpPr>
            <p:cNvPr id="198" name="Google Shape;198;g2d3ad79b770_0_27"/>
            <p:cNvSpPr/>
            <p:nvPr/>
          </p:nvSpPr>
          <p:spPr>
            <a:xfrm>
              <a:off x="7799254" y="2983522"/>
              <a:ext cx="287600" cy="288333"/>
            </a:xfrm>
            <a:custGeom>
              <a:rect b="b" l="l" r="r" t="t"/>
              <a:pathLst>
                <a:path extrusionOk="0" h="9050" w="9027">
                  <a:moveTo>
                    <a:pt x="6466" y="1911"/>
                  </a:moveTo>
                  <a:cubicBezTo>
                    <a:pt x="6555" y="1911"/>
                    <a:pt x="6645" y="1941"/>
                    <a:pt x="6716" y="2001"/>
                  </a:cubicBezTo>
                  <a:cubicBezTo>
                    <a:pt x="6835" y="2144"/>
                    <a:pt x="6835" y="2358"/>
                    <a:pt x="6716" y="2501"/>
                  </a:cubicBezTo>
                  <a:lnTo>
                    <a:pt x="6502" y="2691"/>
                  </a:lnTo>
                  <a:lnTo>
                    <a:pt x="6788" y="2977"/>
                  </a:lnTo>
                  <a:cubicBezTo>
                    <a:pt x="7045" y="3235"/>
                    <a:pt x="6805" y="3577"/>
                    <a:pt x="6540" y="3577"/>
                  </a:cubicBezTo>
                  <a:cubicBezTo>
                    <a:pt x="6462" y="3577"/>
                    <a:pt x="6382" y="3548"/>
                    <a:pt x="6311" y="3477"/>
                  </a:cubicBezTo>
                  <a:lnTo>
                    <a:pt x="6025" y="3191"/>
                  </a:lnTo>
                  <a:lnTo>
                    <a:pt x="5454" y="3763"/>
                  </a:lnTo>
                  <a:lnTo>
                    <a:pt x="5740" y="4049"/>
                  </a:lnTo>
                  <a:cubicBezTo>
                    <a:pt x="5979" y="4306"/>
                    <a:pt x="5749" y="4649"/>
                    <a:pt x="5478" y="4649"/>
                  </a:cubicBezTo>
                  <a:cubicBezTo>
                    <a:pt x="5399" y="4649"/>
                    <a:pt x="5315" y="4619"/>
                    <a:pt x="5240" y="4549"/>
                  </a:cubicBezTo>
                  <a:lnTo>
                    <a:pt x="4954" y="4263"/>
                  </a:lnTo>
                  <a:lnTo>
                    <a:pt x="4382" y="4835"/>
                  </a:lnTo>
                  <a:lnTo>
                    <a:pt x="4668" y="5120"/>
                  </a:lnTo>
                  <a:cubicBezTo>
                    <a:pt x="4905" y="5358"/>
                    <a:pt x="4681" y="5707"/>
                    <a:pt x="4413" y="5707"/>
                  </a:cubicBezTo>
                  <a:cubicBezTo>
                    <a:pt x="4331" y="5707"/>
                    <a:pt x="4246" y="5674"/>
                    <a:pt x="4168" y="5597"/>
                  </a:cubicBezTo>
                  <a:lnTo>
                    <a:pt x="3882" y="5311"/>
                  </a:lnTo>
                  <a:lnTo>
                    <a:pt x="3311" y="5906"/>
                  </a:lnTo>
                  <a:lnTo>
                    <a:pt x="3596" y="6192"/>
                  </a:lnTo>
                  <a:cubicBezTo>
                    <a:pt x="3852" y="6429"/>
                    <a:pt x="3618" y="6779"/>
                    <a:pt x="3355" y="6779"/>
                  </a:cubicBezTo>
                  <a:cubicBezTo>
                    <a:pt x="3275" y="6779"/>
                    <a:pt x="3192" y="6746"/>
                    <a:pt x="3120" y="6668"/>
                  </a:cubicBezTo>
                  <a:lnTo>
                    <a:pt x="2834" y="6383"/>
                  </a:lnTo>
                  <a:lnTo>
                    <a:pt x="2620" y="6573"/>
                  </a:lnTo>
                  <a:cubicBezTo>
                    <a:pt x="2548" y="6651"/>
                    <a:pt x="2465" y="6683"/>
                    <a:pt x="2385" y="6683"/>
                  </a:cubicBezTo>
                  <a:cubicBezTo>
                    <a:pt x="2122" y="6683"/>
                    <a:pt x="1888" y="6334"/>
                    <a:pt x="2144" y="6097"/>
                  </a:cubicBezTo>
                  <a:lnTo>
                    <a:pt x="6216" y="2001"/>
                  </a:lnTo>
                  <a:cubicBezTo>
                    <a:pt x="6287" y="1941"/>
                    <a:pt x="6377" y="1911"/>
                    <a:pt x="6466" y="1911"/>
                  </a:cubicBezTo>
                  <a:close/>
                  <a:moveTo>
                    <a:pt x="5668" y="0"/>
                  </a:moveTo>
                  <a:lnTo>
                    <a:pt x="0" y="5692"/>
                  </a:lnTo>
                  <a:lnTo>
                    <a:pt x="3358" y="9050"/>
                  </a:lnTo>
                  <a:lnTo>
                    <a:pt x="9026" y="3358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g2d3ad79b770_0_27"/>
            <p:cNvSpPr/>
            <p:nvPr/>
          </p:nvSpPr>
          <p:spPr>
            <a:xfrm>
              <a:off x="7995767" y="2950133"/>
              <a:ext cx="131295" cy="124445"/>
            </a:xfrm>
            <a:custGeom>
              <a:rect b="b" l="l" r="r" t="t"/>
              <a:pathLst>
                <a:path extrusionOk="0" h="3906" w="4121">
                  <a:moveTo>
                    <a:pt x="1524" y="0"/>
                  </a:moveTo>
                  <a:cubicBezTo>
                    <a:pt x="953" y="0"/>
                    <a:pt x="429" y="191"/>
                    <a:pt x="0" y="548"/>
                  </a:cubicBezTo>
                  <a:lnTo>
                    <a:pt x="3358" y="3906"/>
                  </a:lnTo>
                  <a:cubicBezTo>
                    <a:pt x="4120" y="2977"/>
                    <a:pt x="4073" y="1572"/>
                    <a:pt x="3215" y="691"/>
                  </a:cubicBezTo>
                  <a:cubicBezTo>
                    <a:pt x="2763" y="239"/>
                    <a:pt x="2167" y="0"/>
                    <a:pt x="1524" y="0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g2d3ad79b770_0_27"/>
            <p:cNvSpPr/>
            <p:nvPr/>
          </p:nvSpPr>
          <p:spPr>
            <a:xfrm>
              <a:off x="7737860" y="3183826"/>
              <a:ext cx="149423" cy="143497"/>
            </a:xfrm>
            <a:custGeom>
              <a:rect b="b" l="l" r="r" t="t"/>
              <a:pathLst>
                <a:path extrusionOk="0" h="4504" w="4690">
                  <a:moveTo>
                    <a:pt x="1546" y="0"/>
                  </a:moveTo>
                  <a:lnTo>
                    <a:pt x="760" y="3430"/>
                  </a:lnTo>
                  <a:lnTo>
                    <a:pt x="260" y="3906"/>
                  </a:lnTo>
                  <a:cubicBezTo>
                    <a:pt x="1" y="4147"/>
                    <a:pt x="232" y="4503"/>
                    <a:pt x="504" y="4503"/>
                  </a:cubicBezTo>
                  <a:cubicBezTo>
                    <a:pt x="582" y="4503"/>
                    <a:pt x="663" y="4474"/>
                    <a:pt x="737" y="4406"/>
                  </a:cubicBezTo>
                  <a:lnTo>
                    <a:pt x="1213" y="3953"/>
                  </a:lnTo>
                  <a:lnTo>
                    <a:pt x="4690" y="3144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" name="Google Shape;201;g2d3ad79b770_0_27"/>
          <p:cNvGrpSpPr/>
          <p:nvPr/>
        </p:nvGrpSpPr>
        <p:grpSpPr>
          <a:xfrm>
            <a:off x="1922207" y="2423524"/>
            <a:ext cx="332417" cy="484320"/>
            <a:chOff x="1089793" y="3497169"/>
            <a:chExt cx="273932" cy="399110"/>
          </a:xfrm>
        </p:grpSpPr>
        <p:sp>
          <p:nvSpPr>
            <p:cNvPr id="202" name="Google Shape;202;g2d3ad79b770_0_27"/>
            <p:cNvSpPr/>
            <p:nvPr/>
          </p:nvSpPr>
          <p:spPr>
            <a:xfrm>
              <a:off x="1188432" y="3668639"/>
              <a:ext cx="76687" cy="76655"/>
            </a:xfrm>
            <a:custGeom>
              <a:rect b="b" l="l" r="r" t="t"/>
              <a:pathLst>
                <a:path extrusionOk="0" h="2406" w="2407">
                  <a:moveTo>
                    <a:pt x="1215" y="1"/>
                  </a:moveTo>
                  <a:cubicBezTo>
                    <a:pt x="549" y="1"/>
                    <a:pt x="1" y="548"/>
                    <a:pt x="1" y="1215"/>
                  </a:cubicBezTo>
                  <a:cubicBezTo>
                    <a:pt x="1" y="1882"/>
                    <a:pt x="549" y="2406"/>
                    <a:pt x="1215" y="2406"/>
                  </a:cubicBezTo>
                  <a:cubicBezTo>
                    <a:pt x="1858" y="2406"/>
                    <a:pt x="2406" y="1882"/>
                    <a:pt x="2406" y="1215"/>
                  </a:cubicBezTo>
                  <a:cubicBezTo>
                    <a:pt x="2406" y="548"/>
                    <a:pt x="1858" y="1"/>
                    <a:pt x="1215" y="1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g2d3ad79b770_0_27"/>
            <p:cNvSpPr/>
            <p:nvPr/>
          </p:nvSpPr>
          <p:spPr>
            <a:xfrm>
              <a:off x="1089793" y="3497169"/>
              <a:ext cx="122948" cy="193518"/>
            </a:xfrm>
            <a:custGeom>
              <a:rect b="b" l="l" r="r" t="t"/>
              <a:pathLst>
                <a:path extrusionOk="0" h="6074" w="3859">
                  <a:moveTo>
                    <a:pt x="1515" y="0"/>
                  </a:moveTo>
                  <a:cubicBezTo>
                    <a:pt x="1471" y="0"/>
                    <a:pt x="1426" y="8"/>
                    <a:pt x="1382" y="24"/>
                  </a:cubicBezTo>
                  <a:cubicBezTo>
                    <a:pt x="430" y="453"/>
                    <a:pt x="1" y="1596"/>
                    <a:pt x="430" y="2549"/>
                  </a:cubicBezTo>
                  <a:lnTo>
                    <a:pt x="1596" y="5168"/>
                  </a:lnTo>
                  <a:cubicBezTo>
                    <a:pt x="1763" y="5573"/>
                    <a:pt x="2073" y="5883"/>
                    <a:pt x="2430" y="6073"/>
                  </a:cubicBezTo>
                  <a:cubicBezTo>
                    <a:pt x="2620" y="5383"/>
                    <a:pt x="3168" y="4859"/>
                    <a:pt x="3859" y="4692"/>
                  </a:cubicBezTo>
                  <a:lnTo>
                    <a:pt x="1882" y="215"/>
                  </a:lnTo>
                  <a:cubicBezTo>
                    <a:pt x="1809" y="86"/>
                    <a:pt x="1665" y="0"/>
                    <a:pt x="1515" y="0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g2d3ad79b770_0_27"/>
            <p:cNvSpPr/>
            <p:nvPr/>
          </p:nvSpPr>
          <p:spPr>
            <a:xfrm>
              <a:off x="1240045" y="3497169"/>
              <a:ext cx="123681" cy="193518"/>
            </a:xfrm>
            <a:custGeom>
              <a:rect b="b" l="l" r="r" t="t"/>
              <a:pathLst>
                <a:path extrusionOk="0" h="6074" w="3882">
                  <a:moveTo>
                    <a:pt x="2354" y="0"/>
                  </a:moveTo>
                  <a:cubicBezTo>
                    <a:pt x="2210" y="0"/>
                    <a:pt x="2056" y="86"/>
                    <a:pt x="2001" y="215"/>
                  </a:cubicBezTo>
                  <a:lnTo>
                    <a:pt x="0" y="4692"/>
                  </a:lnTo>
                  <a:cubicBezTo>
                    <a:pt x="715" y="4859"/>
                    <a:pt x="1262" y="5383"/>
                    <a:pt x="1453" y="6073"/>
                  </a:cubicBezTo>
                  <a:cubicBezTo>
                    <a:pt x="1810" y="5883"/>
                    <a:pt x="2096" y="5573"/>
                    <a:pt x="2286" y="5168"/>
                  </a:cubicBezTo>
                  <a:lnTo>
                    <a:pt x="3453" y="2549"/>
                  </a:lnTo>
                  <a:cubicBezTo>
                    <a:pt x="3882" y="1596"/>
                    <a:pt x="3429" y="453"/>
                    <a:pt x="2477" y="24"/>
                  </a:cubicBezTo>
                  <a:cubicBezTo>
                    <a:pt x="2439" y="8"/>
                    <a:pt x="2397" y="0"/>
                    <a:pt x="2354" y="0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g2d3ad79b770_0_27"/>
            <p:cNvSpPr/>
            <p:nvPr/>
          </p:nvSpPr>
          <p:spPr>
            <a:xfrm>
              <a:off x="1135321" y="3757401"/>
              <a:ext cx="185935" cy="138878"/>
            </a:xfrm>
            <a:custGeom>
              <a:rect b="b" l="l" r="r" t="t"/>
              <a:pathLst>
                <a:path extrusionOk="0" h="4359" w="5836">
                  <a:moveTo>
                    <a:pt x="4573" y="2668"/>
                  </a:moveTo>
                  <a:cubicBezTo>
                    <a:pt x="4930" y="2668"/>
                    <a:pt x="5169" y="3073"/>
                    <a:pt x="5002" y="3383"/>
                  </a:cubicBezTo>
                  <a:cubicBezTo>
                    <a:pt x="4908" y="3539"/>
                    <a:pt x="4750" y="3613"/>
                    <a:pt x="4592" y="3613"/>
                  </a:cubicBezTo>
                  <a:cubicBezTo>
                    <a:pt x="4390" y="3613"/>
                    <a:pt x="4188" y="3491"/>
                    <a:pt x="4121" y="3263"/>
                  </a:cubicBezTo>
                  <a:cubicBezTo>
                    <a:pt x="4025" y="2978"/>
                    <a:pt x="4264" y="2668"/>
                    <a:pt x="4573" y="2668"/>
                  </a:cubicBezTo>
                  <a:close/>
                  <a:moveTo>
                    <a:pt x="1215" y="2668"/>
                  </a:moveTo>
                  <a:cubicBezTo>
                    <a:pt x="1477" y="2668"/>
                    <a:pt x="1692" y="2882"/>
                    <a:pt x="1692" y="3144"/>
                  </a:cubicBezTo>
                  <a:cubicBezTo>
                    <a:pt x="1692" y="3406"/>
                    <a:pt x="1477" y="3621"/>
                    <a:pt x="1215" y="3621"/>
                  </a:cubicBezTo>
                  <a:cubicBezTo>
                    <a:pt x="953" y="3621"/>
                    <a:pt x="739" y="3406"/>
                    <a:pt x="739" y="3144"/>
                  </a:cubicBezTo>
                  <a:cubicBezTo>
                    <a:pt x="739" y="2882"/>
                    <a:pt x="953" y="2668"/>
                    <a:pt x="1215" y="2668"/>
                  </a:cubicBezTo>
                  <a:close/>
                  <a:moveTo>
                    <a:pt x="3978" y="1"/>
                  </a:moveTo>
                  <a:cubicBezTo>
                    <a:pt x="3787" y="144"/>
                    <a:pt x="3549" y="263"/>
                    <a:pt x="3311" y="310"/>
                  </a:cubicBezTo>
                  <a:lnTo>
                    <a:pt x="3525" y="787"/>
                  </a:lnTo>
                  <a:lnTo>
                    <a:pt x="2263" y="787"/>
                  </a:lnTo>
                  <a:lnTo>
                    <a:pt x="2454" y="310"/>
                  </a:lnTo>
                  <a:cubicBezTo>
                    <a:pt x="2216" y="263"/>
                    <a:pt x="1977" y="168"/>
                    <a:pt x="1787" y="25"/>
                  </a:cubicBezTo>
                  <a:lnTo>
                    <a:pt x="953" y="1954"/>
                  </a:lnTo>
                  <a:cubicBezTo>
                    <a:pt x="429" y="2073"/>
                    <a:pt x="1" y="2573"/>
                    <a:pt x="1" y="3144"/>
                  </a:cubicBezTo>
                  <a:cubicBezTo>
                    <a:pt x="1" y="3811"/>
                    <a:pt x="548" y="4359"/>
                    <a:pt x="1215" y="4359"/>
                  </a:cubicBezTo>
                  <a:cubicBezTo>
                    <a:pt x="1882" y="4359"/>
                    <a:pt x="2430" y="3811"/>
                    <a:pt x="2430" y="3144"/>
                  </a:cubicBezTo>
                  <a:cubicBezTo>
                    <a:pt x="2430" y="2644"/>
                    <a:pt x="2144" y="2239"/>
                    <a:pt x="1715" y="2049"/>
                  </a:cubicBezTo>
                  <a:lnTo>
                    <a:pt x="1954" y="1501"/>
                  </a:lnTo>
                  <a:lnTo>
                    <a:pt x="3835" y="1501"/>
                  </a:lnTo>
                  <a:lnTo>
                    <a:pt x="4073" y="2049"/>
                  </a:lnTo>
                  <a:cubicBezTo>
                    <a:pt x="3835" y="2144"/>
                    <a:pt x="3644" y="2311"/>
                    <a:pt x="3525" y="2549"/>
                  </a:cubicBezTo>
                  <a:cubicBezTo>
                    <a:pt x="3359" y="2835"/>
                    <a:pt x="3335" y="3144"/>
                    <a:pt x="3406" y="3454"/>
                  </a:cubicBezTo>
                  <a:cubicBezTo>
                    <a:pt x="3501" y="3764"/>
                    <a:pt x="3692" y="4026"/>
                    <a:pt x="3978" y="4192"/>
                  </a:cubicBezTo>
                  <a:cubicBezTo>
                    <a:pt x="4168" y="4287"/>
                    <a:pt x="4383" y="4359"/>
                    <a:pt x="4573" y="4359"/>
                  </a:cubicBezTo>
                  <a:cubicBezTo>
                    <a:pt x="4692" y="4359"/>
                    <a:pt x="4787" y="4335"/>
                    <a:pt x="4907" y="4311"/>
                  </a:cubicBezTo>
                  <a:cubicBezTo>
                    <a:pt x="5216" y="4216"/>
                    <a:pt x="5478" y="4026"/>
                    <a:pt x="5621" y="3740"/>
                  </a:cubicBezTo>
                  <a:cubicBezTo>
                    <a:pt x="5788" y="3454"/>
                    <a:pt x="5835" y="3121"/>
                    <a:pt x="5740" y="2811"/>
                  </a:cubicBezTo>
                  <a:cubicBezTo>
                    <a:pt x="5645" y="2501"/>
                    <a:pt x="5454" y="2239"/>
                    <a:pt x="5169" y="2097"/>
                  </a:cubicBezTo>
                  <a:cubicBezTo>
                    <a:pt x="5073" y="2025"/>
                    <a:pt x="4954" y="1977"/>
                    <a:pt x="4835" y="1954"/>
                  </a:cubicBezTo>
                  <a:lnTo>
                    <a:pt x="3978" y="1"/>
                  </a:ln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" name="Google Shape;206;g2d3ad79b770_0_27"/>
          <p:cNvGrpSpPr/>
          <p:nvPr/>
        </p:nvGrpSpPr>
        <p:grpSpPr>
          <a:xfrm>
            <a:off x="2742494" y="2442855"/>
            <a:ext cx="430039" cy="445658"/>
            <a:chOff x="1847010" y="3513099"/>
            <a:chExt cx="354379" cy="367250"/>
          </a:xfrm>
        </p:grpSpPr>
        <p:sp>
          <p:nvSpPr>
            <p:cNvPr id="207" name="Google Shape;207;g2d3ad79b770_0_27"/>
            <p:cNvSpPr/>
            <p:nvPr/>
          </p:nvSpPr>
          <p:spPr>
            <a:xfrm>
              <a:off x="1847010" y="3842404"/>
              <a:ext cx="354379" cy="37945"/>
            </a:xfrm>
            <a:custGeom>
              <a:rect b="b" l="l" r="r" t="t"/>
              <a:pathLst>
                <a:path extrusionOk="0" h="1191" w="11123">
                  <a:moveTo>
                    <a:pt x="1" y="0"/>
                  </a:moveTo>
                  <a:lnTo>
                    <a:pt x="1" y="857"/>
                  </a:lnTo>
                  <a:cubicBezTo>
                    <a:pt x="1" y="1048"/>
                    <a:pt x="167" y="1191"/>
                    <a:pt x="358" y="1191"/>
                  </a:cubicBezTo>
                  <a:lnTo>
                    <a:pt x="10789" y="1191"/>
                  </a:lnTo>
                  <a:cubicBezTo>
                    <a:pt x="10979" y="1191"/>
                    <a:pt x="11122" y="1048"/>
                    <a:pt x="11122" y="857"/>
                  </a:cubicBezTo>
                  <a:lnTo>
                    <a:pt x="11122" y="0"/>
                  </a:ln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g2d3ad79b770_0_27"/>
            <p:cNvSpPr/>
            <p:nvPr/>
          </p:nvSpPr>
          <p:spPr>
            <a:xfrm>
              <a:off x="2003315" y="3799138"/>
              <a:ext cx="41768" cy="22047"/>
            </a:xfrm>
            <a:custGeom>
              <a:rect b="b" l="l" r="r" t="t"/>
              <a:pathLst>
                <a:path extrusionOk="0" h="692" w="1311">
                  <a:moveTo>
                    <a:pt x="1" y="1"/>
                  </a:moveTo>
                  <a:lnTo>
                    <a:pt x="1" y="667"/>
                  </a:lnTo>
                  <a:cubicBezTo>
                    <a:pt x="1" y="667"/>
                    <a:pt x="1" y="667"/>
                    <a:pt x="1" y="691"/>
                  </a:cubicBezTo>
                  <a:lnTo>
                    <a:pt x="1310" y="691"/>
                  </a:lnTo>
                  <a:cubicBezTo>
                    <a:pt x="1310" y="667"/>
                    <a:pt x="1310" y="667"/>
                    <a:pt x="1310" y="6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g2d3ad79b770_0_27"/>
            <p:cNvSpPr/>
            <p:nvPr/>
          </p:nvSpPr>
          <p:spPr>
            <a:xfrm>
              <a:off x="1989647" y="3681543"/>
              <a:ext cx="69837" cy="96376"/>
            </a:xfrm>
            <a:custGeom>
              <a:rect b="b" l="l" r="r" t="t"/>
              <a:pathLst>
                <a:path extrusionOk="0" h="3025" w="2192">
                  <a:moveTo>
                    <a:pt x="1096" y="0"/>
                  </a:moveTo>
                  <a:cubicBezTo>
                    <a:pt x="477" y="0"/>
                    <a:pt x="1" y="501"/>
                    <a:pt x="1" y="1096"/>
                  </a:cubicBezTo>
                  <a:cubicBezTo>
                    <a:pt x="1" y="1406"/>
                    <a:pt x="120" y="1691"/>
                    <a:pt x="334" y="1906"/>
                  </a:cubicBezTo>
                  <a:cubicBezTo>
                    <a:pt x="406" y="1953"/>
                    <a:pt x="430" y="2049"/>
                    <a:pt x="430" y="2144"/>
                  </a:cubicBezTo>
                  <a:lnTo>
                    <a:pt x="430" y="3025"/>
                  </a:lnTo>
                  <a:lnTo>
                    <a:pt x="1739" y="3025"/>
                  </a:lnTo>
                  <a:lnTo>
                    <a:pt x="1739" y="2144"/>
                  </a:lnTo>
                  <a:cubicBezTo>
                    <a:pt x="1739" y="2049"/>
                    <a:pt x="1787" y="1953"/>
                    <a:pt x="1835" y="1906"/>
                  </a:cubicBezTo>
                  <a:cubicBezTo>
                    <a:pt x="2073" y="1691"/>
                    <a:pt x="2192" y="1406"/>
                    <a:pt x="2192" y="1096"/>
                  </a:cubicBezTo>
                  <a:cubicBezTo>
                    <a:pt x="2192" y="501"/>
                    <a:pt x="1692" y="0"/>
                    <a:pt x="1096" y="0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g2d3ad79b770_0_27"/>
            <p:cNvSpPr/>
            <p:nvPr/>
          </p:nvSpPr>
          <p:spPr>
            <a:xfrm>
              <a:off x="1847010" y="3513099"/>
              <a:ext cx="354379" cy="308086"/>
            </a:xfrm>
            <a:custGeom>
              <a:rect b="b" l="l" r="r" t="t"/>
              <a:pathLst>
                <a:path extrusionOk="0" h="9670" w="11123">
                  <a:moveTo>
                    <a:pt x="5573" y="1977"/>
                  </a:moveTo>
                  <a:cubicBezTo>
                    <a:pt x="5740" y="1977"/>
                    <a:pt x="5907" y="2120"/>
                    <a:pt x="5907" y="2311"/>
                  </a:cubicBezTo>
                  <a:lnTo>
                    <a:pt x="5907" y="3430"/>
                  </a:lnTo>
                  <a:cubicBezTo>
                    <a:pt x="5907" y="3620"/>
                    <a:pt x="5740" y="3763"/>
                    <a:pt x="5573" y="3763"/>
                  </a:cubicBezTo>
                  <a:cubicBezTo>
                    <a:pt x="5383" y="3763"/>
                    <a:pt x="5216" y="3620"/>
                    <a:pt x="5216" y="3430"/>
                  </a:cubicBezTo>
                  <a:lnTo>
                    <a:pt x="5216" y="2311"/>
                  </a:lnTo>
                  <a:cubicBezTo>
                    <a:pt x="5216" y="2120"/>
                    <a:pt x="5383" y="1977"/>
                    <a:pt x="5573" y="1977"/>
                  </a:cubicBezTo>
                  <a:close/>
                  <a:moveTo>
                    <a:pt x="2915" y="2936"/>
                  </a:moveTo>
                  <a:cubicBezTo>
                    <a:pt x="3001" y="2936"/>
                    <a:pt x="3085" y="2966"/>
                    <a:pt x="3144" y="3025"/>
                  </a:cubicBezTo>
                  <a:lnTo>
                    <a:pt x="3954" y="3835"/>
                  </a:lnTo>
                  <a:cubicBezTo>
                    <a:pt x="4073" y="3954"/>
                    <a:pt x="4073" y="4168"/>
                    <a:pt x="3954" y="4311"/>
                  </a:cubicBezTo>
                  <a:cubicBezTo>
                    <a:pt x="3883" y="4371"/>
                    <a:pt x="3793" y="4400"/>
                    <a:pt x="3707" y="4400"/>
                  </a:cubicBezTo>
                  <a:cubicBezTo>
                    <a:pt x="3621" y="4400"/>
                    <a:pt x="3537" y="4371"/>
                    <a:pt x="3478" y="4311"/>
                  </a:cubicBezTo>
                  <a:lnTo>
                    <a:pt x="2668" y="3525"/>
                  </a:lnTo>
                  <a:cubicBezTo>
                    <a:pt x="2549" y="3382"/>
                    <a:pt x="2549" y="3168"/>
                    <a:pt x="2668" y="3025"/>
                  </a:cubicBezTo>
                  <a:cubicBezTo>
                    <a:pt x="2739" y="2966"/>
                    <a:pt x="2829" y="2936"/>
                    <a:pt x="2915" y="2936"/>
                  </a:cubicBezTo>
                  <a:close/>
                  <a:moveTo>
                    <a:pt x="8273" y="2960"/>
                  </a:moveTo>
                  <a:cubicBezTo>
                    <a:pt x="8360" y="2960"/>
                    <a:pt x="8443" y="2989"/>
                    <a:pt x="8503" y="3049"/>
                  </a:cubicBezTo>
                  <a:cubicBezTo>
                    <a:pt x="8645" y="3192"/>
                    <a:pt x="8645" y="3406"/>
                    <a:pt x="8503" y="3525"/>
                  </a:cubicBezTo>
                  <a:lnTo>
                    <a:pt x="7717" y="4335"/>
                  </a:lnTo>
                  <a:cubicBezTo>
                    <a:pt x="7645" y="4383"/>
                    <a:pt x="7550" y="4430"/>
                    <a:pt x="7478" y="4430"/>
                  </a:cubicBezTo>
                  <a:cubicBezTo>
                    <a:pt x="7193" y="4430"/>
                    <a:pt x="7026" y="4049"/>
                    <a:pt x="7240" y="3835"/>
                  </a:cubicBezTo>
                  <a:lnTo>
                    <a:pt x="8026" y="3049"/>
                  </a:lnTo>
                  <a:cubicBezTo>
                    <a:pt x="8098" y="2989"/>
                    <a:pt x="8187" y="2960"/>
                    <a:pt x="8273" y="2960"/>
                  </a:cubicBezTo>
                  <a:close/>
                  <a:moveTo>
                    <a:pt x="2835" y="5359"/>
                  </a:moveTo>
                  <a:cubicBezTo>
                    <a:pt x="3025" y="5359"/>
                    <a:pt x="3192" y="5526"/>
                    <a:pt x="3192" y="5716"/>
                  </a:cubicBezTo>
                  <a:cubicBezTo>
                    <a:pt x="3192" y="5883"/>
                    <a:pt x="3025" y="6050"/>
                    <a:pt x="2835" y="6050"/>
                  </a:cubicBezTo>
                  <a:lnTo>
                    <a:pt x="1715" y="6050"/>
                  </a:lnTo>
                  <a:cubicBezTo>
                    <a:pt x="1525" y="6050"/>
                    <a:pt x="1382" y="5883"/>
                    <a:pt x="1382" y="5716"/>
                  </a:cubicBezTo>
                  <a:cubicBezTo>
                    <a:pt x="1382" y="5526"/>
                    <a:pt x="1525" y="5359"/>
                    <a:pt x="1715" y="5359"/>
                  </a:cubicBezTo>
                  <a:close/>
                  <a:moveTo>
                    <a:pt x="9407" y="5359"/>
                  </a:moveTo>
                  <a:cubicBezTo>
                    <a:pt x="9598" y="5359"/>
                    <a:pt x="9741" y="5526"/>
                    <a:pt x="9741" y="5716"/>
                  </a:cubicBezTo>
                  <a:cubicBezTo>
                    <a:pt x="9741" y="5883"/>
                    <a:pt x="9598" y="6050"/>
                    <a:pt x="9407" y="6050"/>
                  </a:cubicBezTo>
                  <a:lnTo>
                    <a:pt x="8288" y="6050"/>
                  </a:lnTo>
                  <a:cubicBezTo>
                    <a:pt x="8098" y="6050"/>
                    <a:pt x="7955" y="5883"/>
                    <a:pt x="7955" y="5716"/>
                  </a:cubicBezTo>
                  <a:cubicBezTo>
                    <a:pt x="7955" y="5526"/>
                    <a:pt x="8098" y="5359"/>
                    <a:pt x="8288" y="5359"/>
                  </a:cubicBezTo>
                  <a:close/>
                  <a:moveTo>
                    <a:pt x="5573" y="1"/>
                  </a:moveTo>
                  <a:cubicBezTo>
                    <a:pt x="4073" y="1"/>
                    <a:pt x="2692" y="572"/>
                    <a:pt x="1644" y="1620"/>
                  </a:cubicBezTo>
                  <a:cubicBezTo>
                    <a:pt x="596" y="2668"/>
                    <a:pt x="1" y="4073"/>
                    <a:pt x="1" y="5549"/>
                  </a:cubicBezTo>
                  <a:lnTo>
                    <a:pt x="1" y="9669"/>
                  </a:lnTo>
                  <a:lnTo>
                    <a:pt x="4240" y="9669"/>
                  </a:lnTo>
                  <a:cubicBezTo>
                    <a:pt x="4240" y="9645"/>
                    <a:pt x="4240" y="9645"/>
                    <a:pt x="4240" y="9645"/>
                  </a:cubicBezTo>
                  <a:lnTo>
                    <a:pt x="4240" y="7574"/>
                  </a:lnTo>
                  <a:cubicBezTo>
                    <a:pt x="3954" y="7240"/>
                    <a:pt x="3787" y="6812"/>
                    <a:pt x="3787" y="6383"/>
                  </a:cubicBezTo>
                  <a:cubicBezTo>
                    <a:pt x="3787" y="5407"/>
                    <a:pt x="4597" y="4621"/>
                    <a:pt x="5573" y="4621"/>
                  </a:cubicBezTo>
                  <a:cubicBezTo>
                    <a:pt x="6550" y="4621"/>
                    <a:pt x="7336" y="5407"/>
                    <a:pt x="7336" y="6383"/>
                  </a:cubicBezTo>
                  <a:cubicBezTo>
                    <a:pt x="7336" y="6835"/>
                    <a:pt x="7193" y="7240"/>
                    <a:pt x="6883" y="7550"/>
                  </a:cubicBezTo>
                  <a:lnTo>
                    <a:pt x="6883" y="9645"/>
                  </a:lnTo>
                  <a:cubicBezTo>
                    <a:pt x="6883" y="9645"/>
                    <a:pt x="6883" y="9645"/>
                    <a:pt x="6883" y="9669"/>
                  </a:cubicBezTo>
                  <a:lnTo>
                    <a:pt x="11122" y="9669"/>
                  </a:lnTo>
                  <a:lnTo>
                    <a:pt x="11122" y="5549"/>
                  </a:lnTo>
                  <a:cubicBezTo>
                    <a:pt x="11122" y="4073"/>
                    <a:pt x="10551" y="2668"/>
                    <a:pt x="9503" y="1620"/>
                  </a:cubicBezTo>
                  <a:cubicBezTo>
                    <a:pt x="8455" y="572"/>
                    <a:pt x="7050" y="1"/>
                    <a:pt x="5573" y="1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" name="Google Shape;211;g2d3ad79b770_0_27"/>
          <p:cNvGrpSpPr/>
          <p:nvPr/>
        </p:nvGrpSpPr>
        <p:grpSpPr>
          <a:xfrm>
            <a:off x="3631512" y="2421668"/>
            <a:ext cx="467773" cy="487104"/>
            <a:chOff x="2510144" y="3495640"/>
            <a:chExt cx="385474" cy="401404"/>
          </a:xfrm>
        </p:grpSpPr>
        <p:sp>
          <p:nvSpPr>
            <p:cNvPr id="212" name="Google Shape;212;g2d3ad79b770_0_27"/>
            <p:cNvSpPr/>
            <p:nvPr/>
          </p:nvSpPr>
          <p:spPr>
            <a:xfrm>
              <a:off x="2636086" y="3613999"/>
              <a:ext cx="133589" cy="134354"/>
            </a:xfrm>
            <a:custGeom>
              <a:rect b="b" l="l" r="r" t="t"/>
              <a:pathLst>
                <a:path extrusionOk="0" h="4217" w="4193">
                  <a:moveTo>
                    <a:pt x="1644" y="1"/>
                  </a:moveTo>
                  <a:lnTo>
                    <a:pt x="1644" y="1287"/>
                  </a:lnTo>
                  <a:cubicBezTo>
                    <a:pt x="1644" y="1501"/>
                    <a:pt x="1477" y="1668"/>
                    <a:pt x="1263" y="1668"/>
                  </a:cubicBezTo>
                  <a:lnTo>
                    <a:pt x="1" y="1668"/>
                  </a:lnTo>
                  <a:lnTo>
                    <a:pt x="1" y="2573"/>
                  </a:lnTo>
                  <a:lnTo>
                    <a:pt x="1263" y="2573"/>
                  </a:lnTo>
                  <a:cubicBezTo>
                    <a:pt x="1477" y="2573"/>
                    <a:pt x="1644" y="2740"/>
                    <a:pt x="1644" y="2930"/>
                  </a:cubicBezTo>
                  <a:lnTo>
                    <a:pt x="1644" y="4216"/>
                  </a:lnTo>
                  <a:lnTo>
                    <a:pt x="2549" y="4216"/>
                  </a:lnTo>
                  <a:lnTo>
                    <a:pt x="2549" y="2930"/>
                  </a:lnTo>
                  <a:cubicBezTo>
                    <a:pt x="2549" y="2740"/>
                    <a:pt x="2716" y="2573"/>
                    <a:pt x="2930" y="2573"/>
                  </a:cubicBezTo>
                  <a:lnTo>
                    <a:pt x="4192" y="2573"/>
                  </a:lnTo>
                  <a:lnTo>
                    <a:pt x="4192" y="1668"/>
                  </a:lnTo>
                  <a:lnTo>
                    <a:pt x="2930" y="1668"/>
                  </a:lnTo>
                  <a:cubicBezTo>
                    <a:pt x="2716" y="1668"/>
                    <a:pt x="2549" y="1501"/>
                    <a:pt x="2549" y="1287"/>
                  </a:cubicBezTo>
                  <a:lnTo>
                    <a:pt x="2549" y="1"/>
                  </a:ln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g2d3ad79b770_0_27"/>
            <p:cNvSpPr/>
            <p:nvPr/>
          </p:nvSpPr>
          <p:spPr>
            <a:xfrm>
              <a:off x="2580714" y="3543461"/>
              <a:ext cx="244334" cy="275430"/>
            </a:xfrm>
            <a:custGeom>
              <a:rect b="b" l="l" r="r" t="t"/>
              <a:pathLst>
                <a:path extrusionOk="0" h="8645" w="7669">
                  <a:moveTo>
                    <a:pt x="4668" y="1477"/>
                  </a:moveTo>
                  <a:cubicBezTo>
                    <a:pt x="4859" y="1477"/>
                    <a:pt x="5025" y="1643"/>
                    <a:pt x="5025" y="1858"/>
                  </a:cubicBezTo>
                  <a:lnTo>
                    <a:pt x="5025" y="3144"/>
                  </a:lnTo>
                  <a:lnTo>
                    <a:pt x="6311" y="3144"/>
                  </a:lnTo>
                  <a:cubicBezTo>
                    <a:pt x="6502" y="3144"/>
                    <a:pt x="6668" y="3310"/>
                    <a:pt x="6668" y="3501"/>
                  </a:cubicBezTo>
                  <a:lnTo>
                    <a:pt x="6668" y="5144"/>
                  </a:lnTo>
                  <a:cubicBezTo>
                    <a:pt x="6668" y="5358"/>
                    <a:pt x="6502" y="5525"/>
                    <a:pt x="6311" y="5525"/>
                  </a:cubicBezTo>
                  <a:lnTo>
                    <a:pt x="5025" y="5525"/>
                  </a:lnTo>
                  <a:lnTo>
                    <a:pt x="5025" y="6811"/>
                  </a:lnTo>
                  <a:cubicBezTo>
                    <a:pt x="5025" y="7002"/>
                    <a:pt x="4859" y="7168"/>
                    <a:pt x="4668" y="7168"/>
                  </a:cubicBezTo>
                  <a:lnTo>
                    <a:pt x="3001" y="7168"/>
                  </a:lnTo>
                  <a:cubicBezTo>
                    <a:pt x="2810" y="7168"/>
                    <a:pt x="2644" y="7002"/>
                    <a:pt x="2644" y="6811"/>
                  </a:cubicBezTo>
                  <a:lnTo>
                    <a:pt x="2644" y="5525"/>
                  </a:lnTo>
                  <a:lnTo>
                    <a:pt x="1358" y="5525"/>
                  </a:lnTo>
                  <a:cubicBezTo>
                    <a:pt x="1143" y="5525"/>
                    <a:pt x="1001" y="5358"/>
                    <a:pt x="1001" y="5144"/>
                  </a:cubicBezTo>
                  <a:lnTo>
                    <a:pt x="1001" y="3501"/>
                  </a:lnTo>
                  <a:cubicBezTo>
                    <a:pt x="1001" y="3310"/>
                    <a:pt x="1143" y="3144"/>
                    <a:pt x="1358" y="3144"/>
                  </a:cubicBezTo>
                  <a:lnTo>
                    <a:pt x="2644" y="3144"/>
                  </a:lnTo>
                  <a:lnTo>
                    <a:pt x="2644" y="1858"/>
                  </a:lnTo>
                  <a:cubicBezTo>
                    <a:pt x="2644" y="1643"/>
                    <a:pt x="2810" y="1477"/>
                    <a:pt x="3001" y="1477"/>
                  </a:cubicBezTo>
                  <a:close/>
                  <a:moveTo>
                    <a:pt x="0" y="0"/>
                  </a:moveTo>
                  <a:lnTo>
                    <a:pt x="0" y="8645"/>
                  </a:lnTo>
                  <a:lnTo>
                    <a:pt x="7669" y="8645"/>
                  </a:lnTo>
                  <a:lnTo>
                    <a:pt x="7669" y="0"/>
                  </a:ln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g2d3ad79b770_0_27"/>
            <p:cNvSpPr/>
            <p:nvPr/>
          </p:nvSpPr>
          <p:spPr>
            <a:xfrm>
              <a:off x="2510144" y="3495640"/>
              <a:ext cx="47089" cy="401404"/>
            </a:xfrm>
            <a:custGeom>
              <a:rect b="b" l="l" r="r" t="t"/>
              <a:pathLst>
                <a:path extrusionOk="0" h="12599" w="1478">
                  <a:moveTo>
                    <a:pt x="739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12599"/>
                  </a:lnTo>
                  <a:lnTo>
                    <a:pt x="1477" y="12599"/>
                  </a:lnTo>
                  <a:lnTo>
                    <a:pt x="1477" y="739"/>
                  </a:lnTo>
                  <a:cubicBezTo>
                    <a:pt x="1477" y="334"/>
                    <a:pt x="1144" y="1"/>
                    <a:pt x="739" y="1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g2d3ad79b770_0_27"/>
            <p:cNvSpPr/>
            <p:nvPr/>
          </p:nvSpPr>
          <p:spPr>
            <a:xfrm>
              <a:off x="2848529" y="3495640"/>
              <a:ext cx="47089" cy="401404"/>
            </a:xfrm>
            <a:custGeom>
              <a:rect b="b" l="l" r="r" t="t"/>
              <a:pathLst>
                <a:path extrusionOk="0" h="12599" w="1478">
                  <a:moveTo>
                    <a:pt x="739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12599"/>
                  </a:lnTo>
                  <a:lnTo>
                    <a:pt x="1477" y="12599"/>
                  </a:lnTo>
                  <a:lnTo>
                    <a:pt x="1477" y="739"/>
                  </a:lnTo>
                  <a:cubicBezTo>
                    <a:pt x="1477" y="334"/>
                    <a:pt x="1144" y="1"/>
                    <a:pt x="739" y="1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" name="Google Shape;216;g2d3ad79b770_0_27"/>
          <p:cNvGrpSpPr/>
          <p:nvPr/>
        </p:nvGrpSpPr>
        <p:grpSpPr>
          <a:xfrm>
            <a:off x="2712515" y="4626432"/>
            <a:ext cx="489849" cy="479256"/>
            <a:chOff x="5459328" y="3499080"/>
            <a:chExt cx="403666" cy="394937"/>
          </a:xfrm>
        </p:grpSpPr>
        <p:sp>
          <p:nvSpPr>
            <p:cNvPr id="217" name="Google Shape;217;g2d3ad79b770_0_27"/>
            <p:cNvSpPr/>
            <p:nvPr/>
          </p:nvSpPr>
          <p:spPr>
            <a:xfrm>
              <a:off x="5465413" y="3499463"/>
              <a:ext cx="394554" cy="394554"/>
            </a:xfrm>
            <a:custGeom>
              <a:rect b="b" l="l" r="r" t="t"/>
              <a:pathLst>
                <a:path extrusionOk="0" h="12384" w="12384">
                  <a:moveTo>
                    <a:pt x="8055" y="2382"/>
                  </a:moveTo>
                  <a:cubicBezTo>
                    <a:pt x="8408" y="2382"/>
                    <a:pt x="8936" y="2482"/>
                    <a:pt x="9431" y="2977"/>
                  </a:cubicBezTo>
                  <a:cubicBezTo>
                    <a:pt x="10240" y="3787"/>
                    <a:pt x="9978" y="4715"/>
                    <a:pt x="9978" y="4763"/>
                  </a:cubicBezTo>
                  <a:cubicBezTo>
                    <a:pt x="9934" y="4914"/>
                    <a:pt x="9794" y="4978"/>
                    <a:pt x="9642" y="4978"/>
                  </a:cubicBezTo>
                  <a:cubicBezTo>
                    <a:pt x="9385" y="4978"/>
                    <a:pt x="9094" y="4794"/>
                    <a:pt x="9169" y="4525"/>
                  </a:cubicBezTo>
                  <a:cubicBezTo>
                    <a:pt x="9192" y="4525"/>
                    <a:pt x="9311" y="4025"/>
                    <a:pt x="8835" y="3548"/>
                  </a:cubicBezTo>
                  <a:cubicBezTo>
                    <a:pt x="8523" y="3252"/>
                    <a:pt x="8211" y="3201"/>
                    <a:pt x="8033" y="3201"/>
                  </a:cubicBezTo>
                  <a:cubicBezTo>
                    <a:pt x="7939" y="3201"/>
                    <a:pt x="7883" y="3215"/>
                    <a:pt x="7883" y="3215"/>
                  </a:cubicBezTo>
                  <a:cubicBezTo>
                    <a:pt x="7840" y="3229"/>
                    <a:pt x="7797" y="3236"/>
                    <a:pt x="7754" y="3236"/>
                  </a:cubicBezTo>
                  <a:cubicBezTo>
                    <a:pt x="7581" y="3236"/>
                    <a:pt x="7416" y="3125"/>
                    <a:pt x="7359" y="2953"/>
                  </a:cubicBezTo>
                  <a:cubicBezTo>
                    <a:pt x="7287" y="2739"/>
                    <a:pt x="7430" y="2501"/>
                    <a:pt x="7644" y="2429"/>
                  </a:cubicBezTo>
                  <a:cubicBezTo>
                    <a:pt x="7654" y="2429"/>
                    <a:pt x="7814" y="2382"/>
                    <a:pt x="8055" y="2382"/>
                  </a:cubicBezTo>
                  <a:close/>
                  <a:moveTo>
                    <a:pt x="7588" y="4376"/>
                  </a:moveTo>
                  <a:cubicBezTo>
                    <a:pt x="7692" y="4376"/>
                    <a:pt x="7799" y="4418"/>
                    <a:pt x="7883" y="4501"/>
                  </a:cubicBezTo>
                  <a:cubicBezTo>
                    <a:pt x="8049" y="4668"/>
                    <a:pt x="8049" y="4930"/>
                    <a:pt x="7883" y="5072"/>
                  </a:cubicBezTo>
                  <a:cubicBezTo>
                    <a:pt x="7799" y="5156"/>
                    <a:pt x="7692" y="5198"/>
                    <a:pt x="7588" y="5198"/>
                  </a:cubicBezTo>
                  <a:cubicBezTo>
                    <a:pt x="7484" y="5198"/>
                    <a:pt x="7383" y="5156"/>
                    <a:pt x="7311" y="5072"/>
                  </a:cubicBezTo>
                  <a:cubicBezTo>
                    <a:pt x="7144" y="4930"/>
                    <a:pt x="7144" y="4668"/>
                    <a:pt x="7311" y="4501"/>
                  </a:cubicBezTo>
                  <a:cubicBezTo>
                    <a:pt x="7383" y="4418"/>
                    <a:pt x="7484" y="4376"/>
                    <a:pt x="7588" y="4376"/>
                  </a:cubicBezTo>
                  <a:close/>
                  <a:moveTo>
                    <a:pt x="6201" y="5781"/>
                  </a:moveTo>
                  <a:cubicBezTo>
                    <a:pt x="6305" y="5781"/>
                    <a:pt x="6406" y="5823"/>
                    <a:pt x="6478" y="5906"/>
                  </a:cubicBezTo>
                  <a:cubicBezTo>
                    <a:pt x="6644" y="6049"/>
                    <a:pt x="6644" y="6311"/>
                    <a:pt x="6478" y="6478"/>
                  </a:cubicBezTo>
                  <a:cubicBezTo>
                    <a:pt x="6406" y="6561"/>
                    <a:pt x="6305" y="6603"/>
                    <a:pt x="6201" y="6603"/>
                  </a:cubicBezTo>
                  <a:cubicBezTo>
                    <a:pt x="6097" y="6603"/>
                    <a:pt x="5989" y="6561"/>
                    <a:pt x="5906" y="6478"/>
                  </a:cubicBezTo>
                  <a:cubicBezTo>
                    <a:pt x="5739" y="6311"/>
                    <a:pt x="5739" y="6049"/>
                    <a:pt x="5906" y="5906"/>
                  </a:cubicBezTo>
                  <a:cubicBezTo>
                    <a:pt x="5989" y="5823"/>
                    <a:pt x="6097" y="5781"/>
                    <a:pt x="6201" y="5781"/>
                  </a:cubicBezTo>
                  <a:close/>
                  <a:moveTo>
                    <a:pt x="4799" y="7180"/>
                  </a:moveTo>
                  <a:cubicBezTo>
                    <a:pt x="4906" y="7180"/>
                    <a:pt x="5013" y="7216"/>
                    <a:pt x="5096" y="7287"/>
                  </a:cubicBezTo>
                  <a:cubicBezTo>
                    <a:pt x="5239" y="7454"/>
                    <a:pt x="5239" y="7716"/>
                    <a:pt x="5096" y="7883"/>
                  </a:cubicBezTo>
                  <a:cubicBezTo>
                    <a:pt x="5013" y="7954"/>
                    <a:pt x="4906" y="7990"/>
                    <a:pt x="4799" y="7990"/>
                  </a:cubicBezTo>
                  <a:cubicBezTo>
                    <a:pt x="4691" y="7990"/>
                    <a:pt x="4584" y="7954"/>
                    <a:pt x="4501" y="7883"/>
                  </a:cubicBezTo>
                  <a:cubicBezTo>
                    <a:pt x="4358" y="7716"/>
                    <a:pt x="4358" y="7454"/>
                    <a:pt x="4501" y="7287"/>
                  </a:cubicBezTo>
                  <a:cubicBezTo>
                    <a:pt x="4584" y="7216"/>
                    <a:pt x="4691" y="7180"/>
                    <a:pt x="4799" y="7180"/>
                  </a:cubicBezTo>
                  <a:close/>
                  <a:moveTo>
                    <a:pt x="2831" y="7315"/>
                  </a:moveTo>
                  <a:cubicBezTo>
                    <a:pt x="3078" y="7315"/>
                    <a:pt x="3324" y="7532"/>
                    <a:pt x="3239" y="7859"/>
                  </a:cubicBezTo>
                  <a:cubicBezTo>
                    <a:pt x="3215" y="7883"/>
                    <a:pt x="3096" y="8359"/>
                    <a:pt x="3572" y="8835"/>
                  </a:cubicBezTo>
                  <a:cubicBezTo>
                    <a:pt x="3869" y="9132"/>
                    <a:pt x="4186" y="9183"/>
                    <a:pt x="4376" y="9183"/>
                  </a:cubicBezTo>
                  <a:cubicBezTo>
                    <a:pt x="4476" y="9183"/>
                    <a:pt x="4540" y="9169"/>
                    <a:pt x="4549" y="9169"/>
                  </a:cubicBezTo>
                  <a:lnTo>
                    <a:pt x="4525" y="9169"/>
                  </a:lnTo>
                  <a:cubicBezTo>
                    <a:pt x="4579" y="9153"/>
                    <a:pt x="4631" y="9145"/>
                    <a:pt x="4679" y="9145"/>
                  </a:cubicBezTo>
                  <a:cubicBezTo>
                    <a:pt x="5138" y="9145"/>
                    <a:pt x="5302" y="9804"/>
                    <a:pt x="4763" y="9954"/>
                  </a:cubicBezTo>
                  <a:cubicBezTo>
                    <a:pt x="4763" y="9954"/>
                    <a:pt x="4596" y="10002"/>
                    <a:pt x="4358" y="10002"/>
                  </a:cubicBezTo>
                  <a:cubicBezTo>
                    <a:pt x="4001" y="10002"/>
                    <a:pt x="3477" y="9907"/>
                    <a:pt x="2977" y="9407"/>
                  </a:cubicBezTo>
                  <a:cubicBezTo>
                    <a:pt x="2167" y="8597"/>
                    <a:pt x="2429" y="7668"/>
                    <a:pt x="2429" y="7644"/>
                  </a:cubicBezTo>
                  <a:cubicBezTo>
                    <a:pt x="2496" y="7414"/>
                    <a:pt x="2664" y="7315"/>
                    <a:pt x="2831" y="7315"/>
                  </a:cubicBezTo>
                  <a:close/>
                  <a:moveTo>
                    <a:pt x="9550" y="0"/>
                  </a:moveTo>
                  <a:cubicBezTo>
                    <a:pt x="9050" y="0"/>
                    <a:pt x="8573" y="191"/>
                    <a:pt x="8240" y="524"/>
                  </a:cubicBezTo>
                  <a:lnTo>
                    <a:pt x="548" y="8216"/>
                  </a:lnTo>
                  <a:cubicBezTo>
                    <a:pt x="191" y="8573"/>
                    <a:pt x="0" y="9049"/>
                    <a:pt x="0" y="9526"/>
                  </a:cubicBezTo>
                  <a:cubicBezTo>
                    <a:pt x="0" y="10026"/>
                    <a:pt x="191" y="10502"/>
                    <a:pt x="548" y="10836"/>
                  </a:cubicBezTo>
                  <a:lnTo>
                    <a:pt x="1548" y="11836"/>
                  </a:lnTo>
                  <a:cubicBezTo>
                    <a:pt x="1881" y="12193"/>
                    <a:pt x="2358" y="12383"/>
                    <a:pt x="2858" y="12383"/>
                  </a:cubicBezTo>
                  <a:cubicBezTo>
                    <a:pt x="3334" y="12383"/>
                    <a:pt x="3810" y="12193"/>
                    <a:pt x="4168" y="11836"/>
                  </a:cubicBezTo>
                  <a:lnTo>
                    <a:pt x="11860" y="4144"/>
                  </a:lnTo>
                  <a:cubicBezTo>
                    <a:pt x="12193" y="3810"/>
                    <a:pt x="12384" y="3334"/>
                    <a:pt x="12384" y="2834"/>
                  </a:cubicBezTo>
                  <a:cubicBezTo>
                    <a:pt x="12384" y="2358"/>
                    <a:pt x="12193" y="1881"/>
                    <a:pt x="11860" y="1524"/>
                  </a:cubicBezTo>
                  <a:lnTo>
                    <a:pt x="10859" y="524"/>
                  </a:lnTo>
                  <a:cubicBezTo>
                    <a:pt x="10502" y="191"/>
                    <a:pt x="10050" y="0"/>
                    <a:pt x="9550" y="0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g2d3ad79b770_0_27"/>
            <p:cNvSpPr/>
            <p:nvPr/>
          </p:nvSpPr>
          <p:spPr>
            <a:xfrm>
              <a:off x="5679353" y="3712638"/>
              <a:ext cx="183641" cy="180997"/>
            </a:xfrm>
            <a:custGeom>
              <a:rect b="b" l="l" r="r" t="t"/>
              <a:pathLst>
                <a:path extrusionOk="0" h="5681" w="5764">
                  <a:moveTo>
                    <a:pt x="3621" y="1"/>
                  </a:moveTo>
                  <a:lnTo>
                    <a:pt x="1" y="3621"/>
                  </a:lnTo>
                  <a:lnTo>
                    <a:pt x="1525" y="5145"/>
                  </a:lnTo>
                  <a:cubicBezTo>
                    <a:pt x="1870" y="5502"/>
                    <a:pt x="2352" y="5681"/>
                    <a:pt x="2835" y="5681"/>
                  </a:cubicBezTo>
                  <a:cubicBezTo>
                    <a:pt x="3317" y="5681"/>
                    <a:pt x="3799" y="5502"/>
                    <a:pt x="4144" y="5145"/>
                  </a:cubicBezTo>
                  <a:cubicBezTo>
                    <a:pt x="4716" y="4549"/>
                    <a:pt x="5764" y="3787"/>
                    <a:pt x="5669" y="2835"/>
                  </a:cubicBezTo>
                  <a:cubicBezTo>
                    <a:pt x="5669" y="2358"/>
                    <a:pt x="5478" y="1882"/>
                    <a:pt x="5145" y="1525"/>
                  </a:cubicBezTo>
                  <a:lnTo>
                    <a:pt x="3621" y="1"/>
                  </a:ln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g2d3ad79b770_0_27"/>
            <p:cNvSpPr/>
            <p:nvPr/>
          </p:nvSpPr>
          <p:spPr>
            <a:xfrm>
              <a:off x="5459328" y="3499080"/>
              <a:ext cx="187432" cy="180965"/>
            </a:xfrm>
            <a:custGeom>
              <a:rect b="b" l="l" r="r" t="t"/>
              <a:pathLst>
                <a:path extrusionOk="0" h="5680" w="5883">
                  <a:moveTo>
                    <a:pt x="3049" y="0"/>
                  </a:moveTo>
                  <a:cubicBezTo>
                    <a:pt x="2567" y="0"/>
                    <a:pt x="2084" y="179"/>
                    <a:pt x="1739" y="536"/>
                  </a:cubicBezTo>
                  <a:lnTo>
                    <a:pt x="739" y="1536"/>
                  </a:lnTo>
                  <a:cubicBezTo>
                    <a:pt x="1" y="2274"/>
                    <a:pt x="1" y="3441"/>
                    <a:pt x="739" y="4156"/>
                  </a:cubicBezTo>
                  <a:lnTo>
                    <a:pt x="2263" y="5680"/>
                  </a:lnTo>
                  <a:lnTo>
                    <a:pt x="5883" y="2060"/>
                  </a:lnTo>
                  <a:lnTo>
                    <a:pt x="4359" y="536"/>
                  </a:lnTo>
                  <a:cubicBezTo>
                    <a:pt x="4013" y="179"/>
                    <a:pt x="3531" y="0"/>
                    <a:pt x="3049" y="0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" name="Google Shape;220;g2d3ad79b770_0_27"/>
          <p:cNvGrpSpPr/>
          <p:nvPr/>
        </p:nvGrpSpPr>
        <p:grpSpPr>
          <a:xfrm>
            <a:off x="3759410" y="4642515"/>
            <a:ext cx="211830" cy="447514"/>
            <a:chOff x="6263570" y="3512334"/>
            <a:chExt cx="174561" cy="368779"/>
          </a:xfrm>
        </p:grpSpPr>
        <p:sp>
          <p:nvSpPr>
            <p:cNvPr id="221" name="Google Shape;221;g2d3ad79b770_0_27"/>
            <p:cNvSpPr/>
            <p:nvPr/>
          </p:nvSpPr>
          <p:spPr>
            <a:xfrm>
              <a:off x="6263570" y="3657265"/>
              <a:ext cx="174561" cy="43266"/>
            </a:xfrm>
            <a:custGeom>
              <a:rect b="b" l="l" r="r" t="t"/>
              <a:pathLst>
                <a:path extrusionOk="0" h="1358" w="5479">
                  <a:moveTo>
                    <a:pt x="334" y="0"/>
                  </a:moveTo>
                  <a:cubicBezTo>
                    <a:pt x="144" y="0"/>
                    <a:pt x="1" y="143"/>
                    <a:pt x="1" y="334"/>
                  </a:cubicBezTo>
                  <a:lnTo>
                    <a:pt x="1" y="1358"/>
                  </a:lnTo>
                  <a:lnTo>
                    <a:pt x="5478" y="1358"/>
                  </a:lnTo>
                  <a:lnTo>
                    <a:pt x="5478" y="334"/>
                  </a:lnTo>
                  <a:cubicBezTo>
                    <a:pt x="5478" y="143"/>
                    <a:pt x="5335" y="0"/>
                    <a:pt x="5145" y="0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g2d3ad79b770_0_27"/>
            <p:cNvSpPr/>
            <p:nvPr/>
          </p:nvSpPr>
          <p:spPr>
            <a:xfrm>
              <a:off x="6263570" y="3722515"/>
              <a:ext cx="174561" cy="158599"/>
            </a:xfrm>
            <a:custGeom>
              <a:rect b="b" l="l" r="r" t="t"/>
              <a:pathLst>
                <a:path extrusionOk="0" h="4978" w="5479">
                  <a:moveTo>
                    <a:pt x="3906" y="667"/>
                  </a:moveTo>
                  <a:cubicBezTo>
                    <a:pt x="4073" y="667"/>
                    <a:pt x="4240" y="810"/>
                    <a:pt x="4240" y="1001"/>
                  </a:cubicBezTo>
                  <a:cubicBezTo>
                    <a:pt x="4240" y="1191"/>
                    <a:pt x="4073" y="1334"/>
                    <a:pt x="3906" y="1334"/>
                  </a:cubicBezTo>
                  <a:lnTo>
                    <a:pt x="1573" y="1334"/>
                  </a:lnTo>
                  <a:cubicBezTo>
                    <a:pt x="1382" y="1334"/>
                    <a:pt x="1239" y="1191"/>
                    <a:pt x="1239" y="1001"/>
                  </a:cubicBezTo>
                  <a:cubicBezTo>
                    <a:pt x="1239" y="810"/>
                    <a:pt x="1382" y="667"/>
                    <a:pt x="1573" y="667"/>
                  </a:cubicBezTo>
                  <a:close/>
                  <a:moveTo>
                    <a:pt x="2740" y="2287"/>
                  </a:moveTo>
                  <a:cubicBezTo>
                    <a:pt x="2930" y="2287"/>
                    <a:pt x="3073" y="2430"/>
                    <a:pt x="3073" y="2620"/>
                  </a:cubicBezTo>
                  <a:lnTo>
                    <a:pt x="3073" y="2953"/>
                  </a:lnTo>
                  <a:lnTo>
                    <a:pt x="3406" y="2953"/>
                  </a:lnTo>
                  <a:cubicBezTo>
                    <a:pt x="3597" y="2953"/>
                    <a:pt x="3764" y="3096"/>
                    <a:pt x="3764" y="3287"/>
                  </a:cubicBezTo>
                  <a:cubicBezTo>
                    <a:pt x="3764" y="3477"/>
                    <a:pt x="3597" y="3644"/>
                    <a:pt x="3406" y="3644"/>
                  </a:cubicBezTo>
                  <a:lnTo>
                    <a:pt x="3073" y="3644"/>
                  </a:lnTo>
                  <a:lnTo>
                    <a:pt x="3073" y="3977"/>
                  </a:lnTo>
                  <a:cubicBezTo>
                    <a:pt x="3073" y="4168"/>
                    <a:pt x="2930" y="4311"/>
                    <a:pt x="2740" y="4311"/>
                  </a:cubicBezTo>
                  <a:cubicBezTo>
                    <a:pt x="2549" y="4311"/>
                    <a:pt x="2406" y="4168"/>
                    <a:pt x="2406" y="3977"/>
                  </a:cubicBezTo>
                  <a:lnTo>
                    <a:pt x="2406" y="3644"/>
                  </a:lnTo>
                  <a:lnTo>
                    <a:pt x="2049" y="3644"/>
                  </a:lnTo>
                  <a:cubicBezTo>
                    <a:pt x="1882" y="3644"/>
                    <a:pt x="1716" y="3477"/>
                    <a:pt x="1716" y="3287"/>
                  </a:cubicBezTo>
                  <a:cubicBezTo>
                    <a:pt x="1716" y="3096"/>
                    <a:pt x="1882" y="2953"/>
                    <a:pt x="2049" y="2953"/>
                  </a:cubicBezTo>
                  <a:lnTo>
                    <a:pt x="2406" y="2953"/>
                  </a:lnTo>
                  <a:lnTo>
                    <a:pt x="2406" y="2620"/>
                  </a:lnTo>
                  <a:cubicBezTo>
                    <a:pt x="2406" y="2430"/>
                    <a:pt x="2549" y="2287"/>
                    <a:pt x="2740" y="2287"/>
                  </a:cubicBezTo>
                  <a:close/>
                  <a:moveTo>
                    <a:pt x="1" y="0"/>
                  </a:moveTo>
                  <a:lnTo>
                    <a:pt x="1" y="4644"/>
                  </a:lnTo>
                  <a:cubicBezTo>
                    <a:pt x="1" y="4811"/>
                    <a:pt x="144" y="4978"/>
                    <a:pt x="334" y="4978"/>
                  </a:cubicBezTo>
                  <a:lnTo>
                    <a:pt x="5145" y="4978"/>
                  </a:lnTo>
                  <a:cubicBezTo>
                    <a:pt x="5335" y="4978"/>
                    <a:pt x="5478" y="4811"/>
                    <a:pt x="5478" y="4644"/>
                  </a:cubicBezTo>
                  <a:lnTo>
                    <a:pt x="5478" y="0"/>
                  </a:ln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g2d3ad79b770_0_27"/>
            <p:cNvSpPr/>
            <p:nvPr/>
          </p:nvSpPr>
          <p:spPr>
            <a:xfrm>
              <a:off x="6281794" y="3512334"/>
              <a:ext cx="138113" cy="123712"/>
            </a:xfrm>
            <a:custGeom>
              <a:rect b="b" l="l" r="r" t="t"/>
              <a:pathLst>
                <a:path extrusionOk="0" h="3883" w="4335">
                  <a:moveTo>
                    <a:pt x="1358" y="1"/>
                  </a:moveTo>
                  <a:cubicBezTo>
                    <a:pt x="953" y="1"/>
                    <a:pt x="596" y="239"/>
                    <a:pt x="334" y="644"/>
                  </a:cubicBezTo>
                  <a:cubicBezTo>
                    <a:pt x="119" y="1001"/>
                    <a:pt x="0" y="1406"/>
                    <a:pt x="48" y="1835"/>
                  </a:cubicBezTo>
                  <a:cubicBezTo>
                    <a:pt x="72" y="2239"/>
                    <a:pt x="239" y="2644"/>
                    <a:pt x="501" y="2954"/>
                  </a:cubicBezTo>
                  <a:lnTo>
                    <a:pt x="1286" y="3883"/>
                  </a:lnTo>
                  <a:lnTo>
                    <a:pt x="2168" y="3883"/>
                  </a:lnTo>
                  <a:lnTo>
                    <a:pt x="1024" y="2525"/>
                  </a:lnTo>
                  <a:cubicBezTo>
                    <a:pt x="667" y="2097"/>
                    <a:pt x="620" y="1477"/>
                    <a:pt x="905" y="1001"/>
                  </a:cubicBezTo>
                  <a:cubicBezTo>
                    <a:pt x="977" y="882"/>
                    <a:pt x="1144" y="668"/>
                    <a:pt x="1358" y="668"/>
                  </a:cubicBezTo>
                  <a:lnTo>
                    <a:pt x="2977" y="668"/>
                  </a:lnTo>
                  <a:cubicBezTo>
                    <a:pt x="3192" y="668"/>
                    <a:pt x="3358" y="882"/>
                    <a:pt x="3430" y="1001"/>
                  </a:cubicBezTo>
                  <a:cubicBezTo>
                    <a:pt x="3715" y="1477"/>
                    <a:pt x="3668" y="2097"/>
                    <a:pt x="3311" y="2525"/>
                  </a:cubicBezTo>
                  <a:lnTo>
                    <a:pt x="2168" y="3883"/>
                  </a:lnTo>
                  <a:lnTo>
                    <a:pt x="3049" y="3883"/>
                  </a:lnTo>
                  <a:lnTo>
                    <a:pt x="3835" y="2954"/>
                  </a:lnTo>
                  <a:cubicBezTo>
                    <a:pt x="4097" y="2644"/>
                    <a:pt x="4263" y="2239"/>
                    <a:pt x="4287" y="1835"/>
                  </a:cubicBezTo>
                  <a:cubicBezTo>
                    <a:pt x="4335" y="1406"/>
                    <a:pt x="4216" y="1001"/>
                    <a:pt x="4001" y="644"/>
                  </a:cubicBezTo>
                  <a:cubicBezTo>
                    <a:pt x="3739" y="239"/>
                    <a:pt x="3358" y="1"/>
                    <a:pt x="2977" y="1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g2d3ad79b770_0_27"/>
          <p:cNvGrpSpPr/>
          <p:nvPr/>
        </p:nvGrpSpPr>
        <p:grpSpPr>
          <a:xfrm>
            <a:off x="1840282" y="3139856"/>
            <a:ext cx="496306" cy="377536"/>
            <a:chOff x="1022282" y="4087471"/>
            <a:chExt cx="408987" cy="311113"/>
          </a:xfrm>
        </p:grpSpPr>
        <p:sp>
          <p:nvSpPr>
            <p:cNvPr id="225" name="Google Shape;225;g2d3ad79b770_0_27"/>
            <p:cNvSpPr/>
            <p:nvPr/>
          </p:nvSpPr>
          <p:spPr>
            <a:xfrm>
              <a:off x="1192223" y="4087471"/>
              <a:ext cx="69072" cy="154043"/>
            </a:xfrm>
            <a:custGeom>
              <a:rect b="b" l="l" r="r" t="t"/>
              <a:pathLst>
                <a:path extrusionOk="0" h="4835" w="2168">
                  <a:moveTo>
                    <a:pt x="1096" y="0"/>
                  </a:moveTo>
                  <a:cubicBezTo>
                    <a:pt x="882" y="0"/>
                    <a:pt x="739" y="167"/>
                    <a:pt x="739" y="357"/>
                  </a:cubicBezTo>
                  <a:lnTo>
                    <a:pt x="739" y="3977"/>
                  </a:lnTo>
                  <a:cubicBezTo>
                    <a:pt x="453" y="4001"/>
                    <a:pt x="168" y="4049"/>
                    <a:pt x="1" y="4096"/>
                  </a:cubicBezTo>
                  <a:cubicBezTo>
                    <a:pt x="25" y="4311"/>
                    <a:pt x="48" y="4549"/>
                    <a:pt x="72" y="4834"/>
                  </a:cubicBezTo>
                  <a:cubicBezTo>
                    <a:pt x="263" y="4787"/>
                    <a:pt x="763" y="4692"/>
                    <a:pt x="1096" y="4692"/>
                  </a:cubicBezTo>
                  <a:cubicBezTo>
                    <a:pt x="1406" y="4692"/>
                    <a:pt x="1882" y="4787"/>
                    <a:pt x="2097" y="4834"/>
                  </a:cubicBezTo>
                  <a:cubicBezTo>
                    <a:pt x="2097" y="4525"/>
                    <a:pt x="2120" y="4311"/>
                    <a:pt x="2168" y="4096"/>
                  </a:cubicBezTo>
                  <a:cubicBezTo>
                    <a:pt x="1977" y="4049"/>
                    <a:pt x="1715" y="4001"/>
                    <a:pt x="1477" y="3977"/>
                  </a:cubicBezTo>
                  <a:lnTo>
                    <a:pt x="1477" y="357"/>
                  </a:lnTo>
                  <a:cubicBezTo>
                    <a:pt x="1477" y="167"/>
                    <a:pt x="1311" y="0"/>
                    <a:pt x="1096" y="0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g2d3ad79b770_0_27"/>
            <p:cNvSpPr/>
            <p:nvPr/>
          </p:nvSpPr>
          <p:spPr>
            <a:xfrm>
              <a:off x="1022282" y="4143640"/>
              <a:ext cx="173032" cy="254944"/>
            </a:xfrm>
            <a:custGeom>
              <a:rect b="b" l="l" r="r" t="t"/>
              <a:pathLst>
                <a:path extrusionOk="0" h="8002" w="5431">
                  <a:moveTo>
                    <a:pt x="3773" y="0"/>
                  </a:moveTo>
                  <a:cubicBezTo>
                    <a:pt x="3691" y="0"/>
                    <a:pt x="3608" y="8"/>
                    <a:pt x="3525" y="23"/>
                  </a:cubicBezTo>
                  <a:cubicBezTo>
                    <a:pt x="3239" y="71"/>
                    <a:pt x="2525" y="285"/>
                    <a:pt x="2453" y="309"/>
                  </a:cubicBezTo>
                  <a:lnTo>
                    <a:pt x="2429" y="309"/>
                  </a:lnTo>
                  <a:cubicBezTo>
                    <a:pt x="1667" y="595"/>
                    <a:pt x="1120" y="1262"/>
                    <a:pt x="1001" y="2071"/>
                  </a:cubicBezTo>
                  <a:cubicBezTo>
                    <a:pt x="953" y="2238"/>
                    <a:pt x="667" y="3286"/>
                    <a:pt x="167" y="5191"/>
                  </a:cubicBezTo>
                  <a:cubicBezTo>
                    <a:pt x="0" y="5810"/>
                    <a:pt x="381" y="6691"/>
                    <a:pt x="786" y="7239"/>
                  </a:cubicBezTo>
                  <a:cubicBezTo>
                    <a:pt x="1167" y="7739"/>
                    <a:pt x="1620" y="8001"/>
                    <a:pt x="2025" y="8001"/>
                  </a:cubicBezTo>
                  <a:cubicBezTo>
                    <a:pt x="2072" y="8001"/>
                    <a:pt x="2120" y="8001"/>
                    <a:pt x="2144" y="7977"/>
                  </a:cubicBezTo>
                  <a:cubicBezTo>
                    <a:pt x="2549" y="7834"/>
                    <a:pt x="3334" y="7549"/>
                    <a:pt x="3549" y="7477"/>
                  </a:cubicBezTo>
                  <a:cubicBezTo>
                    <a:pt x="4430" y="7215"/>
                    <a:pt x="5073" y="6382"/>
                    <a:pt x="5216" y="5358"/>
                  </a:cubicBezTo>
                  <a:cubicBezTo>
                    <a:pt x="5240" y="5286"/>
                    <a:pt x="5240" y="5215"/>
                    <a:pt x="5263" y="5120"/>
                  </a:cubicBezTo>
                  <a:cubicBezTo>
                    <a:pt x="5335" y="4786"/>
                    <a:pt x="5430" y="4310"/>
                    <a:pt x="5406" y="3333"/>
                  </a:cubicBezTo>
                  <a:cubicBezTo>
                    <a:pt x="5406" y="3238"/>
                    <a:pt x="5406" y="3143"/>
                    <a:pt x="5406" y="3071"/>
                  </a:cubicBezTo>
                  <a:cubicBezTo>
                    <a:pt x="5335" y="3071"/>
                    <a:pt x="5287" y="3095"/>
                    <a:pt x="5287" y="3095"/>
                  </a:cubicBezTo>
                  <a:lnTo>
                    <a:pt x="5144" y="3095"/>
                  </a:lnTo>
                  <a:cubicBezTo>
                    <a:pt x="4868" y="3054"/>
                    <a:pt x="4542" y="3028"/>
                    <a:pt x="4267" y="3028"/>
                  </a:cubicBezTo>
                  <a:cubicBezTo>
                    <a:pt x="4069" y="3028"/>
                    <a:pt x="3897" y="3042"/>
                    <a:pt x="3787" y="3071"/>
                  </a:cubicBezTo>
                  <a:cubicBezTo>
                    <a:pt x="3382" y="3643"/>
                    <a:pt x="3382" y="4477"/>
                    <a:pt x="3406" y="4786"/>
                  </a:cubicBezTo>
                  <a:cubicBezTo>
                    <a:pt x="3501" y="5048"/>
                    <a:pt x="3525" y="5358"/>
                    <a:pt x="3525" y="5643"/>
                  </a:cubicBezTo>
                  <a:cubicBezTo>
                    <a:pt x="3525" y="5858"/>
                    <a:pt x="3358" y="6001"/>
                    <a:pt x="3144" y="6001"/>
                  </a:cubicBezTo>
                  <a:cubicBezTo>
                    <a:pt x="2953" y="6001"/>
                    <a:pt x="2787" y="5834"/>
                    <a:pt x="2787" y="5643"/>
                  </a:cubicBezTo>
                  <a:cubicBezTo>
                    <a:pt x="2787" y="5143"/>
                    <a:pt x="2715" y="5024"/>
                    <a:pt x="2668" y="5000"/>
                  </a:cubicBezTo>
                  <a:cubicBezTo>
                    <a:pt x="2668" y="4984"/>
                    <a:pt x="2622" y="4956"/>
                    <a:pt x="2516" y="4956"/>
                  </a:cubicBezTo>
                  <a:cubicBezTo>
                    <a:pt x="2468" y="4956"/>
                    <a:pt x="2408" y="4962"/>
                    <a:pt x="2334" y="4977"/>
                  </a:cubicBezTo>
                  <a:cubicBezTo>
                    <a:pt x="2319" y="4978"/>
                    <a:pt x="2303" y="4979"/>
                    <a:pt x="2288" y="4979"/>
                  </a:cubicBezTo>
                  <a:cubicBezTo>
                    <a:pt x="2093" y="4979"/>
                    <a:pt x="1928" y="4842"/>
                    <a:pt x="1906" y="4643"/>
                  </a:cubicBezTo>
                  <a:cubicBezTo>
                    <a:pt x="1882" y="4453"/>
                    <a:pt x="2025" y="4262"/>
                    <a:pt x="2239" y="4238"/>
                  </a:cubicBezTo>
                  <a:cubicBezTo>
                    <a:pt x="2298" y="4226"/>
                    <a:pt x="2370" y="4221"/>
                    <a:pt x="2444" y="4221"/>
                  </a:cubicBezTo>
                  <a:cubicBezTo>
                    <a:pt x="2519" y="4221"/>
                    <a:pt x="2596" y="4226"/>
                    <a:pt x="2668" y="4238"/>
                  </a:cubicBezTo>
                  <a:cubicBezTo>
                    <a:pt x="2715" y="3834"/>
                    <a:pt x="2787" y="3357"/>
                    <a:pt x="3025" y="2905"/>
                  </a:cubicBezTo>
                  <a:cubicBezTo>
                    <a:pt x="2858" y="2762"/>
                    <a:pt x="2739" y="2548"/>
                    <a:pt x="2691" y="2262"/>
                  </a:cubicBezTo>
                  <a:cubicBezTo>
                    <a:pt x="2644" y="2071"/>
                    <a:pt x="2787" y="1881"/>
                    <a:pt x="2977" y="1833"/>
                  </a:cubicBezTo>
                  <a:cubicBezTo>
                    <a:pt x="3002" y="1827"/>
                    <a:pt x="3028" y="1824"/>
                    <a:pt x="3053" y="1824"/>
                  </a:cubicBezTo>
                  <a:cubicBezTo>
                    <a:pt x="3221" y="1824"/>
                    <a:pt x="3385" y="1953"/>
                    <a:pt x="3406" y="2119"/>
                  </a:cubicBezTo>
                  <a:cubicBezTo>
                    <a:pt x="3430" y="2286"/>
                    <a:pt x="3501" y="2357"/>
                    <a:pt x="3549" y="2381"/>
                  </a:cubicBezTo>
                  <a:cubicBezTo>
                    <a:pt x="3761" y="2310"/>
                    <a:pt x="4038" y="2286"/>
                    <a:pt x="4308" y="2286"/>
                  </a:cubicBezTo>
                  <a:cubicBezTo>
                    <a:pt x="4674" y="2286"/>
                    <a:pt x="5028" y="2330"/>
                    <a:pt x="5192" y="2357"/>
                  </a:cubicBezTo>
                  <a:cubicBezTo>
                    <a:pt x="5240" y="2357"/>
                    <a:pt x="5287" y="2333"/>
                    <a:pt x="5335" y="2333"/>
                  </a:cubicBezTo>
                  <a:cubicBezTo>
                    <a:pt x="5311" y="2238"/>
                    <a:pt x="5311" y="2119"/>
                    <a:pt x="5287" y="2024"/>
                  </a:cubicBezTo>
                  <a:cubicBezTo>
                    <a:pt x="5263" y="1857"/>
                    <a:pt x="5240" y="1690"/>
                    <a:pt x="5216" y="1500"/>
                  </a:cubicBezTo>
                  <a:cubicBezTo>
                    <a:pt x="5168" y="1000"/>
                    <a:pt x="4930" y="547"/>
                    <a:pt x="4573" y="285"/>
                  </a:cubicBezTo>
                  <a:cubicBezTo>
                    <a:pt x="4349" y="99"/>
                    <a:pt x="4067" y="0"/>
                    <a:pt x="3773" y="0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g2d3ad79b770_0_27"/>
            <p:cNvSpPr/>
            <p:nvPr/>
          </p:nvSpPr>
          <p:spPr>
            <a:xfrm>
              <a:off x="1258237" y="4143640"/>
              <a:ext cx="173032" cy="254944"/>
            </a:xfrm>
            <a:custGeom>
              <a:rect b="b" l="l" r="r" t="t"/>
              <a:pathLst>
                <a:path extrusionOk="0" h="8002" w="5431">
                  <a:moveTo>
                    <a:pt x="1637" y="0"/>
                  </a:moveTo>
                  <a:cubicBezTo>
                    <a:pt x="1348" y="0"/>
                    <a:pt x="1076" y="99"/>
                    <a:pt x="834" y="285"/>
                  </a:cubicBezTo>
                  <a:cubicBezTo>
                    <a:pt x="477" y="547"/>
                    <a:pt x="239" y="1000"/>
                    <a:pt x="191" y="1500"/>
                  </a:cubicBezTo>
                  <a:cubicBezTo>
                    <a:pt x="167" y="1690"/>
                    <a:pt x="144" y="1857"/>
                    <a:pt x="120" y="2024"/>
                  </a:cubicBezTo>
                  <a:cubicBezTo>
                    <a:pt x="120" y="2119"/>
                    <a:pt x="96" y="2214"/>
                    <a:pt x="96" y="2333"/>
                  </a:cubicBezTo>
                  <a:cubicBezTo>
                    <a:pt x="144" y="2333"/>
                    <a:pt x="191" y="2357"/>
                    <a:pt x="239" y="2357"/>
                  </a:cubicBezTo>
                  <a:cubicBezTo>
                    <a:pt x="390" y="2330"/>
                    <a:pt x="698" y="2286"/>
                    <a:pt x="1028" y="2286"/>
                  </a:cubicBezTo>
                  <a:cubicBezTo>
                    <a:pt x="1271" y="2286"/>
                    <a:pt x="1527" y="2310"/>
                    <a:pt x="1739" y="2381"/>
                  </a:cubicBezTo>
                  <a:cubicBezTo>
                    <a:pt x="1763" y="2357"/>
                    <a:pt x="1811" y="2309"/>
                    <a:pt x="1834" y="2238"/>
                  </a:cubicBezTo>
                  <a:cubicBezTo>
                    <a:pt x="1874" y="2080"/>
                    <a:pt x="2028" y="1988"/>
                    <a:pt x="2188" y="1988"/>
                  </a:cubicBezTo>
                  <a:cubicBezTo>
                    <a:pt x="2221" y="1988"/>
                    <a:pt x="2254" y="1992"/>
                    <a:pt x="2287" y="2000"/>
                  </a:cubicBezTo>
                  <a:cubicBezTo>
                    <a:pt x="2477" y="2071"/>
                    <a:pt x="2596" y="2286"/>
                    <a:pt x="2525" y="2476"/>
                  </a:cubicBezTo>
                  <a:cubicBezTo>
                    <a:pt x="2477" y="2595"/>
                    <a:pt x="2430" y="2714"/>
                    <a:pt x="2358" y="2810"/>
                  </a:cubicBezTo>
                  <a:cubicBezTo>
                    <a:pt x="2620" y="3286"/>
                    <a:pt x="2739" y="3810"/>
                    <a:pt x="2763" y="4238"/>
                  </a:cubicBezTo>
                  <a:cubicBezTo>
                    <a:pt x="2847" y="4226"/>
                    <a:pt x="2924" y="4221"/>
                    <a:pt x="2995" y="4221"/>
                  </a:cubicBezTo>
                  <a:cubicBezTo>
                    <a:pt x="3067" y="4221"/>
                    <a:pt x="3132" y="4226"/>
                    <a:pt x="3192" y="4238"/>
                  </a:cubicBezTo>
                  <a:cubicBezTo>
                    <a:pt x="3406" y="4262"/>
                    <a:pt x="3549" y="4453"/>
                    <a:pt x="3525" y="4643"/>
                  </a:cubicBezTo>
                  <a:cubicBezTo>
                    <a:pt x="3503" y="4842"/>
                    <a:pt x="3338" y="4979"/>
                    <a:pt x="3162" y="4979"/>
                  </a:cubicBezTo>
                  <a:cubicBezTo>
                    <a:pt x="3148" y="4979"/>
                    <a:pt x="3134" y="4978"/>
                    <a:pt x="3120" y="4977"/>
                  </a:cubicBezTo>
                  <a:cubicBezTo>
                    <a:pt x="3039" y="4962"/>
                    <a:pt x="2976" y="4956"/>
                    <a:pt x="2927" y="4956"/>
                  </a:cubicBezTo>
                  <a:cubicBezTo>
                    <a:pt x="2819" y="4956"/>
                    <a:pt x="2780" y="4984"/>
                    <a:pt x="2763" y="5000"/>
                  </a:cubicBezTo>
                  <a:cubicBezTo>
                    <a:pt x="2716" y="5024"/>
                    <a:pt x="2644" y="5143"/>
                    <a:pt x="2644" y="5643"/>
                  </a:cubicBezTo>
                  <a:cubicBezTo>
                    <a:pt x="2644" y="5834"/>
                    <a:pt x="2477" y="6001"/>
                    <a:pt x="2287" y="6001"/>
                  </a:cubicBezTo>
                  <a:cubicBezTo>
                    <a:pt x="2073" y="6001"/>
                    <a:pt x="1906" y="5858"/>
                    <a:pt x="1906" y="5643"/>
                  </a:cubicBezTo>
                  <a:cubicBezTo>
                    <a:pt x="1906" y="5358"/>
                    <a:pt x="1930" y="5048"/>
                    <a:pt x="2025" y="4786"/>
                  </a:cubicBezTo>
                  <a:cubicBezTo>
                    <a:pt x="2049" y="4500"/>
                    <a:pt x="2049" y="3714"/>
                    <a:pt x="1692" y="3143"/>
                  </a:cubicBezTo>
                  <a:cubicBezTo>
                    <a:pt x="1642" y="3110"/>
                    <a:pt x="1480" y="3055"/>
                    <a:pt x="1047" y="3055"/>
                  </a:cubicBezTo>
                  <a:cubicBezTo>
                    <a:pt x="853" y="3055"/>
                    <a:pt x="604" y="3066"/>
                    <a:pt x="286" y="3095"/>
                  </a:cubicBezTo>
                  <a:lnTo>
                    <a:pt x="144" y="3095"/>
                  </a:lnTo>
                  <a:cubicBezTo>
                    <a:pt x="144" y="3095"/>
                    <a:pt x="96" y="3071"/>
                    <a:pt x="25" y="3071"/>
                  </a:cubicBezTo>
                  <a:cubicBezTo>
                    <a:pt x="25" y="3143"/>
                    <a:pt x="25" y="3238"/>
                    <a:pt x="25" y="3333"/>
                  </a:cubicBezTo>
                  <a:cubicBezTo>
                    <a:pt x="1" y="4310"/>
                    <a:pt x="96" y="4786"/>
                    <a:pt x="144" y="5120"/>
                  </a:cubicBezTo>
                  <a:cubicBezTo>
                    <a:pt x="167" y="5215"/>
                    <a:pt x="191" y="5286"/>
                    <a:pt x="191" y="5358"/>
                  </a:cubicBezTo>
                  <a:cubicBezTo>
                    <a:pt x="334" y="6382"/>
                    <a:pt x="1001" y="7215"/>
                    <a:pt x="1858" y="7477"/>
                  </a:cubicBezTo>
                  <a:cubicBezTo>
                    <a:pt x="2073" y="7549"/>
                    <a:pt x="2882" y="7834"/>
                    <a:pt x="3263" y="7977"/>
                  </a:cubicBezTo>
                  <a:cubicBezTo>
                    <a:pt x="3311" y="8001"/>
                    <a:pt x="3359" y="8001"/>
                    <a:pt x="3406" y="8001"/>
                  </a:cubicBezTo>
                  <a:cubicBezTo>
                    <a:pt x="3811" y="8001"/>
                    <a:pt x="4240" y="7739"/>
                    <a:pt x="4621" y="7239"/>
                  </a:cubicBezTo>
                  <a:cubicBezTo>
                    <a:pt x="5049" y="6691"/>
                    <a:pt x="5430" y="5810"/>
                    <a:pt x="5264" y="5191"/>
                  </a:cubicBezTo>
                  <a:cubicBezTo>
                    <a:pt x="4740" y="3286"/>
                    <a:pt x="4454" y="2238"/>
                    <a:pt x="4430" y="2071"/>
                  </a:cubicBezTo>
                  <a:cubicBezTo>
                    <a:pt x="4311" y="1262"/>
                    <a:pt x="3763" y="595"/>
                    <a:pt x="2978" y="309"/>
                  </a:cubicBezTo>
                  <a:cubicBezTo>
                    <a:pt x="2906" y="285"/>
                    <a:pt x="2168" y="71"/>
                    <a:pt x="1882" y="23"/>
                  </a:cubicBezTo>
                  <a:cubicBezTo>
                    <a:pt x="1799" y="8"/>
                    <a:pt x="1717" y="0"/>
                    <a:pt x="1637" y="0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" name="Google Shape;228;g2d3ad79b770_0_27"/>
          <p:cNvGrpSpPr/>
          <p:nvPr/>
        </p:nvGrpSpPr>
        <p:grpSpPr>
          <a:xfrm>
            <a:off x="2673444" y="3117741"/>
            <a:ext cx="568140" cy="421726"/>
            <a:chOff x="1790108" y="4069247"/>
            <a:chExt cx="468183" cy="347529"/>
          </a:xfrm>
        </p:grpSpPr>
        <p:sp>
          <p:nvSpPr>
            <p:cNvPr id="229" name="Google Shape;229;g2d3ad79b770_0_27"/>
            <p:cNvSpPr/>
            <p:nvPr/>
          </p:nvSpPr>
          <p:spPr>
            <a:xfrm>
              <a:off x="1955525" y="4280925"/>
              <a:ext cx="137348" cy="135851"/>
            </a:xfrm>
            <a:custGeom>
              <a:rect b="b" l="l" r="r" t="t"/>
              <a:pathLst>
                <a:path extrusionOk="0" h="4264" w="4311">
                  <a:moveTo>
                    <a:pt x="1739" y="1"/>
                  </a:moveTo>
                  <a:cubicBezTo>
                    <a:pt x="738" y="215"/>
                    <a:pt x="0" y="1072"/>
                    <a:pt x="0" y="2120"/>
                  </a:cubicBezTo>
                  <a:lnTo>
                    <a:pt x="0" y="3835"/>
                  </a:lnTo>
                  <a:cubicBezTo>
                    <a:pt x="0" y="4073"/>
                    <a:pt x="191" y="4264"/>
                    <a:pt x="429" y="4264"/>
                  </a:cubicBezTo>
                  <a:lnTo>
                    <a:pt x="3882" y="4264"/>
                  </a:lnTo>
                  <a:cubicBezTo>
                    <a:pt x="4120" y="4264"/>
                    <a:pt x="4311" y="4073"/>
                    <a:pt x="4311" y="3835"/>
                  </a:cubicBezTo>
                  <a:lnTo>
                    <a:pt x="4311" y="2120"/>
                  </a:lnTo>
                  <a:cubicBezTo>
                    <a:pt x="4311" y="1072"/>
                    <a:pt x="3572" y="215"/>
                    <a:pt x="2596" y="1"/>
                  </a:cubicBezTo>
                  <a:lnTo>
                    <a:pt x="2596" y="1168"/>
                  </a:lnTo>
                  <a:cubicBezTo>
                    <a:pt x="2596" y="1406"/>
                    <a:pt x="2405" y="1596"/>
                    <a:pt x="2167" y="1596"/>
                  </a:cubicBezTo>
                  <a:cubicBezTo>
                    <a:pt x="1929" y="1596"/>
                    <a:pt x="1739" y="1406"/>
                    <a:pt x="1739" y="1168"/>
                  </a:cubicBezTo>
                  <a:lnTo>
                    <a:pt x="1739" y="1"/>
                  </a:ln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g2d3ad79b770_0_27"/>
            <p:cNvSpPr/>
            <p:nvPr/>
          </p:nvSpPr>
          <p:spPr>
            <a:xfrm>
              <a:off x="2010897" y="4251359"/>
              <a:ext cx="27336" cy="29598"/>
            </a:xfrm>
            <a:custGeom>
              <a:rect b="b" l="l" r="r" t="t"/>
              <a:pathLst>
                <a:path extrusionOk="0" h="929" w="858">
                  <a:moveTo>
                    <a:pt x="1" y="0"/>
                  </a:moveTo>
                  <a:lnTo>
                    <a:pt x="1" y="929"/>
                  </a:lnTo>
                  <a:cubicBezTo>
                    <a:pt x="120" y="905"/>
                    <a:pt x="263" y="905"/>
                    <a:pt x="429" y="905"/>
                  </a:cubicBezTo>
                  <a:cubicBezTo>
                    <a:pt x="572" y="905"/>
                    <a:pt x="715" y="905"/>
                    <a:pt x="858" y="929"/>
                  </a:cubicBezTo>
                  <a:lnTo>
                    <a:pt x="858" y="0"/>
                  </a:lnTo>
                  <a:cubicBezTo>
                    <a:pt x="715" y="24"/>
                    <a:pt x="572" y="24"/>
                    <a:pt x="429" y="24"/>
                  </a:cubicBezTo>
                  <a:cubicBezTo>
                    <a:pt x="286" y="24"/>
                    <a:pt x="120" y="24"/>
                    <a:pt x="1" y="0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g2d3ad79b770_0_27"/>
            <p:cNvSpPr/>
            <p:nvPr/>
          </p:nvSpPr>
          <p:spPr>
            <a:xfrm>
              <a:off x="1946413" y="4069247"/>
              <a:ext cx="155572" cy="155572"/>
            </a:xfrm>
            <a:custGeom>
              <a:rect b="b" l="l" r="r" t="t"/>
              <a:pathLst>
                <a:path extrusionOk="0" h="4883" w="4883">
                  <a:moveTo>
                    <a:pt x="2453" y="1144"/>
                  </a:moveTo>
                  <a:cubicBezTo>
                    <a:pt x="3168" y="1144"/>
                    <a:pt x="3739" y="1739"/>
                    <a:pt x="3739" y="2430"/>
                  </a:cubicBezTo>
                  <a:cubicBezTo>
                    <a:pt x="3739" y="3144"/>
                    <a:pt x="3168" y="3739"/>
                    <a:pt x="2453" y="3739"/>
                  </a:cubicBezTo>
                  <a:cubicBezTo>
                    <a:pt x="1739" y="3739"/>
                    <a:pt x="1144" y="3144"/>
                    <a:pt x="1144" y="2430"/>
                  </a:cubicBezTo>
                  <a:cubicBezTo>
                    <a:pt x="1144" y="1739"/>
                    <a:pt x="1739" y="1144"/>
                    <a:pt x="2453" y="1144"/>
                  </a:cubicBezTo>
                  <a:close/>
                  <a:moveTo>
                    <a:pt x="2453" y="1"/>
                  </a:moveTo>
                  <a:cubicBezTo>
                    <a:pt x="1096" y="1"/>
                    <a:pt x="0" y="1096"/>
                    <a:pt x="0" y="2430"/>
                  </a:cubicBezTo>
                  <a:cubicBezTo>
                    <a:pt x="0" y="3787"/>
                    <a:pt x="1096" y="4883"/>
                    <a:pt x="2453" y="4883"/>
                  </a:cubicBezTo>
                  <a:cubicBezTo>
                    <a:pt x="3787" y="4883"/>
                    <a:pt x="4882" y="3787"/>
                    <a:pt x="4882" y="2430"/>
                  </a:cubicBezTo>
                  <a:cubicBezTo>
                    <a:pt x="4882" y="1096"/>
                    <a:pt x="3787" y="1"/>
                    <a:pt x="2453" y="1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g2d3ad79b770_0_27"/>
            <p:cNvSpPr/>
            <p:nvPr/>
          </p:nvSpPr>
          <p:spPr>
            <a:xfrm>
              <a:off x="2010897" y="4132999"/>
              <a:ext cx="27336" cy="28101"/>
            </a:xfrm>
            <a:custGeom>
              <a:rect b="b" l="l" r="r" t="t"/>
              <a:pathLst>
                <a:path extrusionOk="0" h="882" w="858">
                  <a:moveTo>
                    <a:pt x="429" y="0"/>
                  </a:moveTo>
                  <a:cubicBezTo>
                    <a:pt x="191" y="0"/>
                    <a:pt x="1" y="214"/>
                    <a:pt x="1" y="429"/>
                  </a:cubicBezTo>
                  <a:cubicBezTo>
                    <a:pt x="1" y="667"/>
                    <a:pt x="191" y="881"/>
                    <a:pt x="429" y="881"/>
                  </a:cubicBezTo>
                  <a:cubicBezTo>
                    <a:pt x="667" y="881"/>
                    <a:pt x="858" y="667"/>
                    <a:pt x="858" y="429"/>
                  </a:cubicBezTo>
                  <a:cubicBezTo>
                    <a:pt x="858" y="214"/>
                    <a:pt x="667" y="0"/>
                    <a:pt x="429" y="0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g2d3ad79b770_0_27"/>
            <p:cNvSpPr/>
            <p:nvPr/>
          </p:nvSpPr>
          <p:spPr>
            <a:xfrm>
              <a:off x="1790108" y="4307496"/>
              <a:ext cx="54672" cy="81976"/>
            </a:xfrm>
            <a:custGeom>
              <a:rect b="b" l="l" r="r" t="t"/>
              <a:pathLst>
                <a:path extrusionOk="0" h="2573" w="1716">
                  <a:moveTo>
                    <a:pt x="429" y="0"/>
                  </a:moveTo>
                  <a:cubicBezTo>
                    <a:pt x="191" y="0"/>
                    <a:pt x="1" y="191"/>
                    <a:pt x="1" y="429"/>
                  </a:cubicBezTo>
                  <a:lnTo>
                    <a:pt x="1" y="2144"/>
                  </a:lnTo>
                  <a:cubicBezTo>
                    <a:pt x="1" y="2382"/>
                    <a:pt x="191" y="2572"/>
                    <a:pt x="429" y="2572"/>
                  </a:cubicBezTo>
                  <a:lnTo>
                    <a:pt x="1715" y="2572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g2d3ad79b770_0_27"/>
            <p:cNvSpPr/>
            <p:nvPr/>
          </p:nvSpPr>
          <p:spPr>
            <a:xfrm>
              <a:off x="2203619" y="4307496"/>
              <a:ext cx="54672" cy="81976"/>
            </a:xfrm>
            <a:custGeom>
              <a:rect b="b" l="l" r="r" t="t"/>
              <a:pathLst>
                <a:path extrusionOk="0" h="2573" w="1716">
                  <a:moveTo>
                    <a:pt x="1" y="0"/>
                  </a:moveTo>
                  <a:lnTo>
                    <a:pt x="1" y="2572"/>
                  </a:lnTo>
                  <a:lnTo>
                    <a:pt x="1287" y="2572"/>
                  </a:lnTo>
                  <a:cubicBezTo>
                    <a:pt x="1525" y="2572"/>
                    <a:pt x="1715" y="2382"/>
                    <a:pt x="1715" y="2144"/>
                  </a:cubicBezTo>
                  <a:lnTo>
                    <a:pt x="1715" y="429"/>
                  </a:lnTo>
                  <a:cubicBezTo>
                    <a:pt x="1715" y="191"/>
                    <a:pt x="1525" y="0"/>
                    <a:pt x="1287" y="0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g2d3ad79b770_0_27"/>
            <p:cNvSpPr/>
            <p:nvPr/>
          </p:nvSpPr>
          <p:spPr>
            <a:xfrm>
              <a:off x="1872816" y="4307496"/>
              <a:ext cx="64517" cy="81976"/>
            </a:xfrm>
            <a:custGeom>
              <a:rect b="b" l="l" r="r" t="t"/>
              <a:pathLst>
                <a:path extrusionOk="0" h="2573" w="2025">
                  <a:moveTo>
                    <a:pt x="0" y="0"/>
                  </a:moveTo>
                  <a:lnTo>
                    <a:pt x="0" y="2572"/>
                  </a:lnTo>
                  <a:lnTo>
                    <a:pt x="1739" y="2572"/>
                  </a:lnTo>
                  <a:lnTo>
                    <a:pt x="1739" y="1286"/>
                  </a:lnTo>
                  <a:cubicBezTo>
                    <a:pt x="1739" y="834"/>
                    <a:pt x="1858" y="381"/>
                    <a:pt x="2025" y="0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g2d3ad79b770_0_27"/>
            <p:cNvSpPr/>
            <p:nvPr/>
          </p:nvSpPr>
          <p:spPr>
            <a:xfrm>
              <a:off x="2111065" y="4307496"/>
              <a:ext cx="65281" cy="81976"/>
            </a:xfrm>
            <a:custGeom>
              <a:rect b="b" l="l" r="r" t="t"/>
              <a:pathLst>
                <a:path extrusionOk="0" h="2573" w="2049">
                  <a:moveTo>
                    <a:pt x="0" y="0"/>
                  </a:moveTo>
                  <a:cubicBezTo>
                    <a:pt x="191" y="381"/>
                    <a:pt x="286" y="834"/>
                    <a:pt x="286" y="1286"/>
                  </a:cubicBezTo>
                  <a:lnTo>
                    <a:pt x="286" y="2572"/>
                  </a:lnTo>
                  <a:lnTo>
                    <a:pt x="2048" y="2572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" name="Google Shape;237;g2d3ad79b770_0_27"/>
          <p:cNvGrpSpPr/>
          <p:nvPr/>
        </p:nvGrpSpPr>
        <p:grpSpPr>
          <a:xfrm>
            <a:off x="3642570" y="3109467"/>
            <a:ext cx="445658" cy="438274"/>
            <a:chOff x="2517726" y="4062429"/>
            <a:chExt cx="367250" cy="361165"/>
          </a:xfrm>
        </p:grpSpPr>
        <p:sp>
          <p:nvSpPr>
            <p:cNvPr id="238" name="Google Shape;238;g2d3ad79b770_0_27"/>
            <p:cNvSpPr/>
            <p:nvPr/>
          </p:nvSpPr>
          <p:spPr>
            <a:xfrm>
              <a:off x="2553409" y="4264995"/>
              <a:ext cx="126739" cy="126739"/>
            </a:xfrm>
            <a:custGeom>
              <a:rect b="b" l="l" r="r" t="t"/>
              <a:pathLst>
                <a:path extrusionOk="0" h="3978" w="3978">
                  <a:moveTo>
                    <a:pt x="2239" y="1"/>
                  </a:moveTo>
                  <a:lnTo>
                    <a:pt x="0" y="2263"/>
                  </a:lnTo>
                  <a:lnTo>
                    <a:pt x="1715" y="3978"/>
                  </a:lnTo>
                  <a:lnTo>
                    <a:pt x="3977" y="1739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g2d3ad79b770_0_27"/>
            <p:cNvSpPr/>
            <p:nvPr/>
          </p:nvSpPr>
          <p:spPr>
            <a:xfrm>
              <a:off x="2517726" y="4353024"/>
              <a:ext cx="74393" cy="70570"/>
            </a:xfrm>
            <a:custGeom>
              <a:rect b="b" l="l" r="r" t="t"/>
              <a:pathLst>
                <a:path extrusionOk="0" h="2215" w="2335">
                  <a:moveTo>
                    <a:pt x="620" y="0"/>
                  </a:moveTo>
                  <a:lnTo>
                    <a:pt x="477" y="119"/>
                  </a:lnTo>
                  <a:cubicBezTo>
                    <a:pt x="1" y="596"/>
                    <a:pt x="1" y="1381"/>
                    <a:pt x="477" y="1858"/>
                  </a:cubicBezTo>
                  <a:cubicBezTo>
                    <a:pt x="715" y="2096"/>
                    <a:pt x="1025" y="2215"/>
                    <a:pt x="1334" y="2215"/>
                  </a:cubicBezTo>
                  <a:cubicBezTo>
                    <a:pt x="1668" y="2215"/>
                    <a:pt x="1977" y="2096"/>
                    <a:pt x="2215" y="1858"/>
                  </a:cubicBezTo>
                  <a:lnTo>
                    <a:pt x="2335" y="1715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g2d3ad79b770_0_27"/>
            <p:cNvSpPr/>
            <p:nvPr/>
          </p:nvSpPr>
          <p:spPr>
            <a:xfrm>
              <a:off x="2636086" y="4088968"/>
              <a:ext cx="220822" cy="217030"/>
            </a:xfrm>
            <a:custGeom>
              <a:rect b="b" l="l" r="r" t="t"/>
              <a:pathLst>
                <a:path extrusionOk="0" h="6812" w="6931">
                  <a:moveTo>
                    <a:pt x="6002" y="1"/>
                  </a:moveTo>
                  <a:lnTo>
                    <a:pt x="3121" y="2906"/>
                  </a:lnTo>
                  <a:lnTo>
                    <a:pt x="3335" y="3097"/>
                  </a:lnTo>
                  <a:lnTo>
                    <a:pt x="2430" y="4002"/>
                  </a:lnTo>
                  <a:lnTo>
                    <a:pt x="2096" y="3668"/>
                  </a:lnTo>
                  <a:cubicBezTo>
                    <a:pt x="1870" y="3442"/>
                    <a:pt x="1573" y="3329"/>
                    <a:pt x="1275" y="3329"/>
                  </a:cubicBezTo>
                  <a:cubicBezTo>
                    <a:pt x="977" y="3329"/>
                    <a:pt x="680" y="3442"/>
                    <a:pt x="453" y="3668"/>
                  </a:cubicBezTo>
                  <a:cubicBezTo>
                    <a:pt x="1" y="4121"/>
                    <a:pt x="1" y="4883"/>
                    <a:pt x="453" y="5335"/>
                  </a:cubicBezTo>
                  <a:lnTo>
                    <a:pt x="1573" y="6454"/>
                  </a:lnTo>
                  <a:cubicBezTo>
                    <a:pt x="1811" y="6693"/>
                    <a:pt x="2096" y="6812"/>
                    <a:pt x="2406" y="6812"/>
                  </a:cubicBezTo>
                  <a:cubicBezTo>
                    <a:pt x="2716" y="6812"/>
                    <a:pt x="3001" y="6693"/>
                    <a:pt x="3240" y="6454"/>
                  </a:cubicBezTo>
                  <a:cubicBezTo>
                    <a:pt x="3692" y="6002"/>
                    <a:pt x="3692" y="5264"/>
                    <a:pt x="3240" y="4811"/>
                  </a:cubicBezTo>
                  <a:lnTo>
                    <a:pt x="2930" y="4502"/>
                  </a:lnTo>
                  <a:lnTo>
                    <a:pt x="3835" y="3597"/>
                  </a:lnTo>
                  <a:lnTo>
                    <a:pt x="4049" y="3811"/>
                  </a:lnTo>
                  <a:lnTo>
                    <a:pt x="6931" y="930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g2d3ad79b770_0_27"/>
            <p:cNvSpPr/>
            <p:nvPr/>
          </p:nvSpPr>
          <p:spPr>
            <a:xfrm>
              <a:off x="2708950" y="4062429"/>
              <a:ext cx="102430" cy="102462"/>
            </a:xfrm>
            <a:custGeom>
              <a:rect b="b" l="l" r="r" t="t"/>
              <a:pathLst>
                <a:path extrusionOk="0" h="3216" w="3215">
                  <a:moveTo>
                    <a:pt x="1381" y="0"/>
                  </a:moveTo>
                  <a:cubicBezTo>
                    <a:pt x="1286" y="0"/>
                    <a:pt x="1167" y="24"/>
                    <a:pt x="1095" y="119"/>
                  </a:cubicBezTo>
                  <a:lnTo>
                    <a:pt x="119" y="1096"/>
                  </a:lnTo>
                  <a:cubicBezTo>
                    <a:pt x="24" y="1167"/>
                    <a:pt x="0" y="1286"/>
                    <a:pt x="0" y="1405"/>
                  </a:cubicBezTo>
                  <a:lnTo>
                    <a:pt x="310" y="3120"/>
                  </a:lnTo>
                  <a:cubicBezTo>
                    <a:pt x="310" y="3144"/>
                    <a:pt x="333" y="3191"/>
                    <a:pt x="357" y="3215"/>
                  </a:cubicBezTo>
                  <a:lnTo>
                    <a:pt x="3215" y="334"/>
                  </a:lnTo>
                  <a:cubicBezTo>
                    <a:pt x="3167" y="286"/>
                    <a:pt x="3096" y="262"/>
                    <a:pt x="3048" y="262"/>
                  </a:cubicBezTo>
                  <a:lnTo>
                    <a:pt x="1381" y="0"/>
                  </a:ln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g2d3ad79b770_0_27"/>
            <p:cNvSpPr/>
            <p:nvPr/>
          </p:nvSpPr>
          <p:spPr>
            <a:xfrm>
              <a:off x="2797712" y="4151191"/>
              <a:ext cx="87265" cy="86532"/>
            </a:xfrm>
            <a:custGeom>
              <a:rect b="b" l="l" r="r" t="t"/>
              <a:pathLst>
                <a:path extrusionOk="0" h="2716" w="2739">
                  <a:moveTo>
                    <a:pt x="1810" y="1"/>
                  </a:moveTo>
                  <a:lnTo>
                    <a:pt x="0" y="1834"/>
                  </a:lnTo>
                  <a:lnTo>
                    <a:pt x="1001" y="2525"/>
                  </a:lnTo>
                  <a:cubicBezTo>
                    <a:pt x="1072" y="2573"/>
                    <a:pt x="1143" y="2596"/>
                    <a:pt x="1215" y="2596"/>
                  </a:cubicBezTo>
                  <a:cubicBezTo>
                    <a:pt x="1310" y="2596"/>
                    <a:pt x="1382" y="2573"/>
                    <a:pt x="1453" y="2501"/>
                  </a:cubicBezTo>
                  <a:lnTo>
                    <a:pt x="1715" y="2239"/>
                  </a:lnTo>
                  <a:lnTo>
                    <a:pt x="2096" y="2596"/>
                  </a:lnTo>
                  <a:cubicBezTo>
                    <a:pt x="2167" y="2668"/>
                    <a:pt x="2263" y="2715"/>
                    <a:pt x="2358" y="2715"/>
                  </a:cubicBezTo>
                  <a:cubicBezTo>
                    <a:pt x="2453" y="2715"/>
                    <a:pt x="2525" y="2668"/>
                    <a:pt x="2596" y="2596"/>
                  </a:cubicBezTo>
                  <a:cubicBezTo>
                    <a:pt x="2739" y="2477"/>
                    <a:pt x="2739" y="2239"/>
                    <a:pt x="2596" y="2096"/>
                  </a:cubicBezTo>
                  <a:lnTo>
                    <a:pt x="2239" y="1739"/>
                  </a:lnTo>
                  <a:lnTo>
                    <a:pt x="2501" y="1477"/>
                  </a:lnTo>
                  <a:cubicBezTo>
                    <a:pt x="2620" y="1334"/>
                    <a:pt x="2644" y="1144"/>
                    <a:pt x="2525" y="1001"/>
                  </a:cubicBezTo>
                  <a:lnTo>
                    <a:pt x="1810" y="1"/>
                  </a:ln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3" name="Google Shape;243;g2d3ad79b770_0_27"/>
          <p:cNvGrpSpPr/>
          <p:nvPr/>
        </p:nvGrpSpPr>
        <p:grpSpPr>
          <a:xfrm>
            <a:off x="4586304" y="2418891"/>
            <a:ext cx="414380" cy="493560"/>
            <a:chOff x="3249136" y="4039649"/>
            <a:chExt cx="341475" cy="406725"/>
          </a:xfrm>
        </p:grpSpPr>
        <p:sp>
          <p:nvSpPr>
            <p:cNvPr id="244" name="Google Shape;244;g2d3ad79b770_0_27"/>
            <p:cNvSpPr/>
            <p:nvPr/>
          </p:nvSpPr>
          <p:spPr>
            <a:xfrm>
              <a:off x="3249136" y="4039649"/>
              <a:ext cx="232228" cy="406725"/>
            </a:xfrm>
            <a:custGeom>
              <a:rect b="b" l="l" r="r" t="t"/>
              <a:pathLst>
                <a:path extrusionOk="0" h="12766" w="7289">
                  <a:moveTo>
                    <a:pt x="6169" y="2239"/>
                  </a:moveTo>
                  <a:cubicBezTo>
                    <a:pt x="6383" y="2239"/>
                    <a:pt x="6550" y="2406"/>
                    <a:pt x="6550" y="2620"/>
                  </a:cubicBezTo>
                  <a:cubicBezTo>
                    <a:pt x="6550" y="2835"/>
                    <a:pt x="6383" y="3001"/>
                    <a:pt x="6169" y="3001"/>
                  </a:cubicBezTo>
                  <a:cubicBezTo>
                    <a:pt x="5978" y="3001"/>
                    <a:pt x="5812" y="2835"/>
                    <a:pt x="5812" y="2620"/>
                  </a:cubicBezTo>
                  <a:cubicBezTo>
                    <a:pt x="5812" y="2406"/>
                    <a:pt x="5978" y="2239"/>
                    <a:pt x="6169" y="2239"/>
                  </a:cubicBezTo>
                  <a:close/>
                  <a:moveTo>
                    <a:pt x="2120" y="1"/>
                  </a:moveTo>
                  <a:cubicBezTo>
                    <a:pt x="2001" y="1"/>
                    <a:pt x="1906" y="48"/>
                    <a:pt x="1835" y="144"/>
                  </a:cubicBezTo>
                  <a:lnTo>
                    <a:pt x="72" y="2549"/>
                  </a:lnTo>
                  <a:cubicBezTo>
                    <a:pt x="25" y="2620"/>
                    <a:pt x="1" y="2692"/>
                    <a:pt x="1" y="2787"/>
                  </a:cubicBezTo>
                  <a:lnTo>
                    <a:pt x="1" y="12765"/>
                  </a:lnTo>
                  <a:lnTo>
                    <a:pt x="763" y="12765"/>
                  </a:lnTo>
                  <a:lnTo>
                    <a:pt x="763" y="2906"/>
                  </a:lnTo>
                  <a:lnTo>
                    <a:pt x="2311" y="739"/>
                  </a:lnTo>
                  <a:lnTo>
                    <a:pt x="5812" y="739"/>
                  </a:lnTo>
                  <a:lnTo>
                    <a:pt x="5812" y="1549"/>
                  </a:lnTo>
                  <a:cubicBezTo>
                    <a:pt x="5359" y="1715"/>
                    <a:pt x="5050" y="2120"/>
                    <a:pt x="5050" y="2620"/>
                  </a:cubicBezTo>
                  <a:cubicBezTo>
                    <a:pt x="5050" y="3240"/>
                    <a:pt x="5550" y="3740"/>
                    <a:pt x="6169" y="3740"/>
                  </a:cubicBezTo>
                  <a:cubicBezTo>
                    <a:pt x="6788" y="3740"/>
                    <a:pt x="7288" y="3240"/>
                    <a:pt x="7288" y="2620"/>
                  </a:cubicBezTo>
                  <a:cubicBezTo>
                    <a:pt x="7288" y="2120"/>
                    <a:pt x="6979" y="1715"/>
                    <a:pt x="6550" y="1549"/>
                  </a:cubicBezTo>
                  <a:lnTo>
                    <a:pt x="6550" y="382"/>
                  </a:lnTo>
                  <a:cubicBezTo>
                    <a:pt x="6550" y="168"/>
                    <a:pt x="6383" y="1"/>
                    <a:pt x="6169" y="1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g2d3ad79b770_0_27"/>
            <p:cNvSpPr/>
            <p:nvPr/>
          </p:nvSpPr>
          <p:spPr>
            <a:xfrm>
              <a:off x="3325027" y="4115540"/>
              <a:ext cx="242072" cy="91056"/>
            </a:xfrm>
            <a:custGeom>
              <a:rect b="b" l="l" r="r" t="t"/>
              <a:pathLst>
                <a:path extrusionOk="0" h="2858" w="7598">
                  <a:moveTo>
                    <a:pt x="1929" y="0"/>
                  </a:moveTo>
                  <a:cubicBezTo>
                    <a:pt x="1691" y="119"/>
                    <a:pt x="1548" y="310"/>
                    <a:pt x="1358" y="524"/>
                  </a:cubicBezTo>
                  <a:cubicBezTo>
                    <a:pt x="1310" y="596"/>
                    <a:pt x="1239" y="667"/>
                    <a:pt x="1191" y="739"/>
                  </a:cubicBezTo>
                  <a:cubicBezTo>
                    <a:pt x="1096" y="810"/>
                    <a:pt x="1001" y="905"/>
                    <a:pt x="881" y="977"/>
                  </a:cubicBezTo>
                  <a:cubicBezTo>
                    <a:pt x="500" y="1262"/>
                    <a:pt x="0" y="1643"/>
                    <a:pt x="0" y="2525"/>
                  </a:cubicBezTo>
                  <a:lnTo>
                    <a:pt x="0" y="2858"/>
                  </a:lnTo>
                  <a:lnTo>
                    <a:pt x="7597" y="2858"/>
                  </a:lnTo>
                  <a:lnTo>
                    <a:pt x="7597" y="2525"/>
                  </a:lnTo>
                  <a:cubicBezTo>
                    <a:pt x="7597" y="1620"/>
                    <a:pt x="7073" y="1239"/>
                    <a:pt x="6716" y="977"/>
                  </a:cubicBezTo>
                  <a:cubicBezTo>
                    <a:pt x="6597" y="905"/>
                    <a:pt x="6478" y="810"/>
                    <a:pt x="6406" y="739"/>
                  </a:cubicBezTo>
                  <a:cubicBezTo>
                    <a:pt x="6335" y="667"/>
                    <a:pt x="6287" y="596"/>
                    <a:pt x="6216" y="524"/>
                  </a:cubicBezTo>
                  <a:cubicBezTo>
                    <a:pt x="6049" y="310"/>
                    <a:pt x="5883" y="119"/>
                    <a:pt x="5644" y="0"/>
                  </a:cubicBezTo>
                  <a:lnTo>
                    <a:pt x="5644" y="0"/>
                  </a:lnTo>
                  <a:cubicBezTo>
                    <a:pt x="5668" y="72"/>
                    <a:pt x="5668" y="167"/>
                    <a:pt x="5668" y="238"/>
                  </a:cubicBezTo>
                  <a:cubicBezTo>
                    <a:pt x="5668" y="1262"/>
                    <a:pt x="4835" y="2096"/>
                    <a:pt x="3787" y="2096"/>
                  </a:cubicBezTo>
                  <a:cubicBezTo>
                    <a:pt x="2763" y="2096"/>
                    <a:pt x="1929" y="1262"/>
                    <a:pt x="1929" y="238"/>
                  </a:cubicBezTo>
                  <a:cubicBezTo>
                    <a:pt x="1929" y="167"/>
                    <a:pt x="1929" y="72"/>
                    <a:pt x="1929" y="0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g2d3ad79b770_0_27"/>
            <p:cNvSpPr/>
            <p:nvPr/>
          </p:nvSpPr>
          <p:spPr>
            <a:xfrm>
              <a:off x="3325027" y="4230108"/>
              <a:ext cx="242072" cy="216266"/>
            </a:xfrm>
            <a:custGeom>
              <a:rect b="b" l="l" r="r" t="t"/>
              <a:pathLst>
                <a:path extrusionOk="0" h="6788" w="7598">
                  <a:moveTo>
                    <a:pt x="5287" y="762"/>
                  </a:moveTo>
                  <a:cubicBezTo>
                    <a:pt x="5502" y="762"/>
                    <a:pt x="5668" y="929"/>
                    <a:pt x="5668" y="1120"/>
                  </a:cubicBezTo>
                  <a:cubicBezTo>
                    <a:pt x="5668" y="1334"/>
                    <a:pt x="5502" y="1501"/>
                    <a:pt x="5287" y="1501"/>
                  </a:cubicBezTo>
                  <a:lnTo>
                    <a:pt x="1906" y="1501"/>
                  </a:lnTo>
                  <a:cubicBezTo>
                    <a:pt x="1715" y="1501"/>
                    <a:pt x="1548" y="1334"/>
                    <a:pt x="1548" y="1120"/>
                  </a:cubicBezTo>
                  <a:cubicBezTo>
                    <a:pt x="1548" y="929"/>
                    <a:pt x="1715" y="762"/>
                    <a:pt x="1906" y="762"/>
                  </a:cubicBezTo>
                  <a:close/>
                  <a:moveTo>
                    <a:pt x="3787" y="2263"/>
                  </a:moveTo>
                  <a:cubicBezTo>
                    <a:pt x="4001" y="2263"/>
                    <a:pt x="4168" y="2429"/>
                    <a:pt x="4168" y="2620"/>
                  </a:cubicBezTo>
                  <a:cubicBezTo>
                    <a:pt x="4168" y="2834"/>
                    <a:pt x="4001" y="3001"/>
                    <a:pt x="3787" y="3001"/>
                  </a:cubicBezTo>
                  <a:lnTo>
                    <a:pt x="1906" y="3001"/>
                  </a:lnTo>
                  <a:cubicBezTo>
                    <a:pt x="1715" y="3001"/>
                    <a:pt x="1548" y="2834"/>
                    <a:pt x="1548" y="2620"/>
                  </a:cubicBezTo>
                  <a:cubicBezTo>
                    <a:pt x="1548" y="2429"/>
                    <a:pt x="1715" y="2263"/>
                    <a:pt x="1906" y="2263"/>
                  </a:cubicBezTo>
                  <a:close/>
                  <a:moveTo>
                    <a:pt x="0" y="0"/>
                  </a:moveTo>
                  <a:lnTo>
                    <a:pt x="0" y="5501"/>
                  </a:lnTo>
                  <a:cubicBezTo>
                    <a:pt x="0" y="6216"/>
                    <a:pt x="572" y="6787"/>
                    <a:pt x="1286" y="6787"/>
                  </a:cubicBezTo>
                  <a:lnTo>
                    <a:pt x="6311" y="6787"/>
                  </a:lnTo>
                  <a:cubicBezTo>
                    <a:pt x="6859" y="6787"/>
                    <a:pt x="7311" y="6454"/>
                    <a:pt x="7502" y="5978"/>
                  </a:cubicBezTo>
                  <a:cubicBezTo>
                    <a:pt x="7407" y="5978"/>
                    <a:pt x="7311" y="6001"/>
                    <a:pt x="7216" y="6001"/>
                  </a:cubicBezTo>
                  <a:cubicBezTo>
                    <a:pt x="6192" y="6001"/>
                    <a:pt x="5359" y="5144"/>
                    <a:pt x="5359" y="4120"/>
                  </a:cubicBezTo>
                  <a:cubicBezTo>
                    <a:pt x="5359" y="3715"/>
                    <a:pt x="5621" y="3048"/>
                    <a:pt x="6145" y="2120"/>
                  </a:cubicBezTo>
                  <a:cubicBezTo>
                    <a:pt x="6526" y="1477"/>
                    <a:pt x="6907" y="929"/>
                    <a:pt x="6907" y="905"/>
                  </a:cubicBezTo>
                  <a:cubicBezTo>
                    <a:pt x="6978" y="810"/>
                    <a:pt x="7097" y="762"/>
                    <a:pt x="7216" y="762"/>
                  </a:cubicBezTo>
                  <a:cubicBezTo>
                    <a:pt x="7335" y="762"/>
                    <a:pt x="7454" y="810"/>
                    <a:pt x="7526" y="905"/>
                  </a:cubicBezTo>
                  <a:cubicBezTo>
                    <a:pt x="7526" y="929"/>
                    <a:pt x="7550" y="953"/>
                    <a:pt x="7597" y="1024"/>
                  </a:cubicBezTo>
                  <a:lnTo>
                    <a:pt x="7597" y="0"/>
                  </a:ln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g2d3ad79b770_0_27"/>
            <p:cNvSpPr/>
            <p:nvPr/>
          </p:nvSpPr>
          <p:spPr>
            <a:xfrm>
              <a:off x="3519245" y="4287775"/>
              <a:ext cx="71366" cy="109280"/>
            </a:xfrm>
            <a:custGeom>
              <a:rect b="b" l="l" r="r" t="t"/>
              <a:pathLst>
                <a:path extrusionOk="0" h="3430" w="2240">
                  <a:moveTo>
                    <a:pt x="1120" y="0"/>
                  </a:moveTo>
                  <a:cubicBezTo>
                    <a:pt x="596" y="834"/>
                    <a:pt x="1" y="1905"/>
                    <a:pt x="1" y="2310"/>
                  </a:cubicBezTo>
                  <a:cubicBezTo>
                    <a:pt x="1" y="2929"/>
                    <a:pt x="501" y="3429"/>
                    <a:pt x="1120" y="3429"/>
                  </a:cubicBezTo>
                  <a:cubicBezTo>
                    <a:pt x="1739" y="3429"/>
                    <a:pt x="2239" y="2929"/>
                    <a:pt x="2239" y="2310"/>
                  </a:cubicBezTo>
                  <a:cubicBezTo>
                    <a:pt x="2239" y="1905"/>
                    <a:pt x="1668" y="834"/>
                    <a:pt x="1120" y="0"/>
                  </a:cubicBezTo>
                  <a:close/>
                </a:path>
              </a:pathLst>
            </a:custGeom>
            <a:solidFill>
              <a:srgbClr val="CC1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" name="Google Shape;248;g2d3ad79b770_0_27"/>
          <p:cNvGrpSpPr/>
          <p:nvPr/>
        </p:nvGrpSpPr>
        <p:grpSpPr>
          <a:xfrm>
            <a:off x="946165" y="4549629"/>
            <a:ext cx="481575" cy="479256"/>
            <a:chOff x="4722598" y="4045352"/>
            <a:chExt cx="396848" cy="394937"/>
          </a:xfrm>
        </p:grpSpPr>
        <p:sp>
          <p:nvSpPr>
            <p:cNvPr id="249" name="Google Shape;249;g2d3ad79b770_0_27"/>
            <p:cNvSpPr/>
            <p:nvPr/>
          </p:nvSpPr>
          <p:spPr>
            <a:xfrm>
              <a:off x="4960082" y="4101872"/>
              <a:ext cx="101697" cy="102462"/>
            </a:xfrm>
            <a:custGeom>
              <a:rect b="b" l="l" r="r" t="t"/>
              <a:pathLst>
                <a:path extrusionOk="0" h="3216" w="3192">
                  <a:moveTo>
                    <a:pt x="572" y="1"/>
                  </a:moveTo>
                  <a:lnTo>
                    <a:pt x="1" y="596"/>
                  </a:lnTo>
                  <a:lnTo>
                    <a:pt x="2620" y="3216"/>
                  </a:lnTo>
                  <a:lnTo>
                    <a:pt x="3192" y="2620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g2d3ad79b770_0_27"/>
            <p:cNvSpPr/>
            <p:nvPr/>
          </p:nvSpPr>
          <p:spPr>
            <a:xfrm>
              <a:off x="4722598" y="4315079"/>
              <a:ext cx="126739" cy="125210"/>
            </a:xfrm>
            <a:custGeom>
              <a:rect b="b" l="l" r="r" t="t"/>
              <a:pathLst>
                <a:path extrusionOk="0" h="3930" w="3978">
                  <a:moveTo>
                    <a:pt x="1620" y="0"/>
                  </a:moveTo>
                  <a:lnTo>
                    <a:pt x="1358" y="2096"/>
                  </a:lnTo>
                  <a:lnTo>
                    <a:pt x="144" y="3311"/>
                  </a:lnTo>
                  <a:cubicBezTo>
                    <a:pt x="1" y="3454"/>
                    <a:pt x="1" y="3692"/>
                    <a:pt x="144" y="3835"/>
                  </a:cubicBezTo>
                  <a:cubicBezTo>
                    <a:pt x="215" y="3906"/>
                    <a:pt x="310" y="3930"/>
                    <a:pt x="405" y="3930"/>
                  </a:cubicBezTo>
                  <a:cubicBezTo>
                    <a:pt x="477" y="3930"/>
                    <a:pt x="572" y="3906"/>
                    <a:pt x="644" y="3835"/>
                  </a:cubicBezTo>
                  <a:lnTo>
                    <a:pt x="1858" y="2620"/>
                  </a:lnTo>
                  <a:lnTo>
                    <a:pt x="3978" y="2358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g2d3ad79b770_0_27"/>
            <p:cNvSpPr/>
            <p:nvPr/>
          </p:nvSpPr>
          <p:spPr>
            <a:xfrm>
              <a:off x="4786349" y="4136790"/>
              <a:ext cx="240543" cy="241308"/>
            </a:xfrm>
            <a:custGeom>
              <a:rect b="b" l="l" r="r" t="t"/>
              <a:pathLst>
                <a:path extrusionOk="0" h="7574" w="7550">
                  <a:moveTo>
                    <a:pt x="4930" y="0"/>
                  </a:moveTo>
                  <a:lnTo>
                    <a:pt x="4096" y="834"/>
                  </a:lnTo>
                  <a:lnTo>
                    <a:pt x="5120" y="1858"/>
                  </a:lnTo>
                  <a:cubicBezTo>
                    <a:pt x="5263" y="2000"/>
                    <a:pt x="5263" y="2239"/>
                    <a:pt x="5120" y="2382"/>
                  </a:cubicBezTo>
                  <a:cubicBezTo>
                    <a:pt x="5049" y="2453"/>
                    <a:pt x="4953" y="2477"/>
                    <a:pt x="4858" y="2477"/>
                  </a:cubicBezTo>
                  <a:cubicBezTo>
                    <a:pt x="4763" y="2477"/>
                    <a:pt x="4668" y="2453"/>
                    <a:pt x="4620" y="2382"/>
                  </a:cubicBezTo>
                  <a:lnTo>
                    <a:pt x="3596" y="1358"/>
                  </a:lnTo>
                  <a:lnTo>
                    <a:pt x="2763" y="2191"/>
                  </a:lnTo>
                  <a:lnTo>
                    <a:pt x="3763" y="3215"/>
                  </a:lnTo>
                  <a:cubicBezTo>
                    <a:pt x="3906" y="3358"/>
                    <a:pt x="3906" y="3572"/>
                    <a:pt x="3763" y="3715"/>
                  </a:cubicBezTo>
                  <a:cubicBezTo>
                    <a:pt x="3715" y="3787"/>
                    <a:pt x="3620" y="3834"/>
                    <a:pt x="3525" y="3834"/>
                  </a:cubicBezTo>
                  <a:cubicBezTo>
                    <a:pt x="3429" y="3834"/>
                    <a:pt x="3334" y="3787"/>
                    <a:pt x="3263" y="3715"/>
                  </a:cubicBezTo>
                  <a:lnTo>
                    <a:pt x="2239" y="2691"/>
                  </a:lnTo>
                  <a:lnTo>
                    <a:pt x="1405" y="3525"/>
                  </a:lnTo>
                  <a:lnTo>
                    <a:pt x="2429" y="4549"/>
                  </a:lnTo>
                  <a:cubicBezTo>
                    <a:pt x="2572" y="4692"/>
                    <a:pt x="2572" y="4930"/>
                    <a:pt x="2429" y="5073"/>
                  </a:cubicBezTo>
                  <a:cubicBezTo>
                    <a:pt x="2358" y="5144"/>
                    <a:pt x="2262" y="5168"/>
                    <a:pt x="2167" y="5168"/>
                  </a:cubicBezTo>
                  <a:cubicBezTo>
                    <a:pt x="2072" y="5168"/>
                    <a:pt x="1977" y="5144"/>
                    <a:pt x="1905" y="5073"/>
                  </a:cubicBezTo>
                  <a:lnTo>
                    <a:pt x="881" y="4049"/>
                  </a:lnTo>
                  <a:lnTo>
                    <a:pt x="0" y="4953"/>
                  </a:lnTo>
                  <a:lnTo>
                    <a:pt x="2620" y="7573"/>
                  </a:lnTo>
                  <a:lnTo>
                    <a:pt x="4191" y="6001"/>
                  </a:lnTo>
                  <a:lnTo>
                    <a:pt x="3382" y="5192"/>
                  </a:lnTo>
                  <a:cubicBezTo>
                    <a:pt x="3239" y="5049"/>
                    <a:pt x="3239" y="4834"/>
                    <a:pt x="3382" y="4692"/>
                  </a:cubicBezTo>
                  <a:cubicBezTo>
                    <a:pt x="3453" y="4620"/>
                    <a:pt x="3548" y="4584"/>
                    <a:pt x="3644" y="4584"/>
                  </a:cubicBezTo>
                  <a:cubicBezTo>
                    <a:pt x="3739" y="4584"/>
                    <a:pt x="3834" y="4620"/>
                    <a:pt x="3906" y="4692"/>
                  </a:cubicBezTo>
                  <a:lnTo>
                    <a:pt x="4692" y="5477"/>
                  </a:lnTo>
                  <a:lnTo>
                    <a:pt x="5525" y="4644"/>
                  </a:lnTo>
                  <a:lnTo>
                    <a:pt x="4739" y="3858"/>
                  </a:lnTo>
                  <a:cubicBezTo>
                    <a:pt x="4596" y="3715"/>
                    <a:pt x="4596" y="3477"/>
                    <a:pt x="4739" y="3334"/>
                  </a:cubicBezTo>
                  <a:cubicBezTo>
                    <a:pt x="4811" y="3263"/>
                    <a:pt x="4906" y="3227"/>
                    <a:pt x="5001" y="3227"/>
                  </a:cubicBezTo>
                  <a:cubicBezTo>
                    <a:pt x="5096" y="3227"/>
                    <a:pt x="5192" y="3263"/>
                    <a:pt x="5263" y="3334"/>
                  </a:cubicBezTo>
                  <a:lnTo>
                    <a:pt x="6049" y="4144"/>
                  </a:lnTo>
                  <a:lnTo>
                    <a:pt x="7549" y="2620"/>
                  </a:lnTo>
                  <a:lnTo>
                    <a:pt x="4930" y="0"/>
                  </a:ln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g2d3ad79b770_0_27"/>
            <p:cNvSpPr/>
            <p:nvPr/>
          </p:nvSpPr>
          <p:spPr>
            <a:xfrm>
              <a:off x="4980568" y="4045352"/>
              <a:ext cx="138878" cy="136966"/>
            </a:xfrm>
            <a:custGeom>
              <a:rect b="b" l="l" r="r" t="t"/>
              <a:pathLst>
                <a:path extrusionOk="0" h="4299" w="4359">
                  <a:moveTo>
                    <a:pt x="2287" y="0"/>
                  </a:moveTo>
                  <a:cubicBezTo>
                    <a:pt x="2192" y="0"/>
                    <a:pt x="2096" y="36"/>
                    <a:pt x="2025" y="108"/>
                  </a:cubicBezTo>
                  <a:cubicBezTo>
                    <a:pt x="1882" y="251"/>
                    <a:pt x="1882" y="489"/>
                    <a:pt x="2025" y="632"/>
                  </a:cubicBezTo>
                  <a:lnTo>
                    <a:pt x="2620" y="1203"/>
                  </a:lnTo>
                  <a:lnTo>
                    <a:pt x="2001" y="1798"/>
                  </a:lnTo>
                  <a:lnTo>
                    <a:pt x="667" y="465"/>
                  </a:lnTo>
                  <a:cubicBezTo>
                    <a:pt x="596" y="393"/>
                    <a:pt x="501" y="358"/>
                    <a:pt x="405" y="358"/>
                  </a:cubicBezTo>
                  <a:cubicBezTo>
                    <a:pt x="310" y="358"/>
                    <a:pt x="215" y="393"/>
                    <a:pt x="143" y="465"/>
                  </a:cubicBezTo>
                  <a:cubicBezTo>
                    <a:pt x="1" y="608"/>
                    <a:pt x="1" y="822"/>
                    <a:pt x="143" y="965"/>
                  </a:cubicBezTo>
                  <a:lnTo>
                    <a:pt x="3358" y="4180"/>
                  </a:lnTo>
                  <a:cubicBezTo>
                    <a:pt x="3430" y="4251"/>
                    <a:pt x="3525" y="4299"/>
                    <a:pt x="3620" y="4299"/>
                  </a:cubicBezTo>
                  <a:cubicBezTo>
                    <a:pt x="3716" y="4299"/>
                    <a:pt x="3811" y="4251"/>
                    <a:pt x="3882" y="4180"/>
                  </a:cubicBezTo>
                  <a:cubicBezTo>
                    <a:pt x="4025" y="4061"/>
                    <a:pt x="4025" y="3823"/>
                    <a:pt x="3882" y="3680"/>
                  </a:cubicBezTo>
                  <a:lnTo>
                    <a:pt x="2525" y="2322"/>
                  </a:lnTo>
                  <a:lnTo>
                    <a:pt x="3120" y="1727"/>
                  </a:lnTo>
                  <a:lnTo>
                    <a:pt x="3692" y="2299"/>
                  </a:lnTo>
                  <a:cubicBezTo>
                    <a:pt x="3763" y="2370"/>
                    <a:pt x="3859" y="2394"/>
                    <a:pt x="3954" y="2394"/>
                  </a:cubicBezTo>
                  <a:cubicBezTo>
                    <a:pt x="4049" y="2394"/>
                    <a:pt x="4144" y="2370"/>
                    <a:pt x="4216" y="2299"/>
                  </a:cubicBezTo>
                  <a:cubicBezTo>
                    <a:pt x="4359" y="2156"/>
                    <a:pt x="4359" y="1918"/>
                    <a:pt x="4216" y="1775"/>
                  </a:cubicBezTo>
                  <a:lnTo>
                    <a:pt x="3382" y="965"/>
                  </a:lnTo>
                  <a:lnTo>
                    <a:pt x="2549" y="108"/>
                  </a:lnTo>
                  <a:cubicBezTo>
                    <a:pt x="2477" y="36"/>
                    <a:pt x="2382" y="0"/>
                    <a:pt x="2287" y="0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" name="Google Shape;253;g2d3ad79b770_0_27"/>
          <p:cNvGrpSpPr/>
          <p:nvPr/>
        </p:nvGrpSpPr>
        <p:grpSpPr>
          <a:xfrm>
            <a:off x="1857663" y="5299562"/>
            <a:ext cx="459499" cy="510108"/>
            <a:chOff x="5473729" y="4032831"/>
            <a:chExt cx="378656" cy="420361"/>
          </a:xfrm>
        </p:grpSpPr>
        <p:sp>
          <p:nvSpPr>
            <p:cNvPr id="254" name="Google Shape;254;g2d3ad79b770_0_27"/>
            <p:cNvSpPr/>
            <p:nvPr/>
          </p:nvSpPr>
          <p:spPr>
            <a:xfrm>
              <a:off x="5473729" y="4032831"/>
              <a:ext cx="121450" cy="148754"/>
            </a:xfrm>
            <a:custGeom>
              <a:rect b="b" l="l" r="r" t="t"/>
              <a:pathLst>
                <a:path extrusionOk="0" h="4669" w="3812">
                  <a:moveTo>
                    <a:pt x="406" y="1"/>
                  </a:moveTo>
                  <a:cubicBezTo>
                    <a:pt x="192" y="1"/>
                    <a:pt x="1" y="167"/>
                    <a:pt x="1" y="405"/>
                  </a:cubicBezTo>
                  <a:cubicBezTo>
                    <a:pt x="1" y="620"/>
                    <a:pt x="192" y="810"/>
                    <a:pt x="406" y="810"/>
                  </a:cubicBezTo>
                  <a:lnTo>
                    <a:pt x="1216" y="810"/>
                  </a:lnTo>
                  <a:lnTo>
                    <a:pt x="1335" y="4668"/>
                  </a:lnTo>
                  <a:lnTo>
                    <a:pt x="3811" y="4668"/>
                  </a:lnTo>
                  <a:lnTo>
                    <a:pt x="3716" y="382"/>
                  </a:lnTo>
                  <a:cubicBezTo>
                    <a:pt x="3692" y="167"/>
                    <a:pt x="3526" y="1"/>
                    <a:pt x="3287" y="1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g2d3ad79b770_0_27"/>
            <p:cNvSpPr/>
            <p:nvPr/>
          </p:nvSpPr>
          <p:spPr>
            <a:xfrm>
              <a:off x="5652049" y="4274107"/>
              <a:ext cx="200336" cy="179085"/>
            </a:xfrm>
            <a:custGeom>
              <a:rect b="b" l="l" r="r" t="t"/>
              <a:pathLst>
                <a:path extrusionOk="0" h="5621" w="6288">
                  <a:moveTo>
                    <a:pt x="0" y="0"/>
                  </a:moveTo>
                  <a:cubicBezTo>
                    <a:pt x="810" y="763"/>
                    <a:pt x="1263" y="1882"/>
                    <a:pt x="1167" y="3001"/>
                  </a:cubicBezTo>
                  <a:lnTo>
                    <a:pt x="1429" y="3001"/>
                  </a:lnTo>
                  <a:lnTo>
                    <a:pt x="1763" y="3454"/>
                  </a:lnTo>
                  <a:cubicBezTo>
                    <a:pt x="1429" y="3668"/>
                    <a:pt x="1215" y="4049"/>
                    <a:pt x="1215" y="4454"/>
                  </a:cubicBezTo>
                  <a:cubicBezTo>
                    <a:pt x="1215" y="5097"/>
                    <a:pt x="1739" y="5621"/>
                    <a:pt x="2382" y="5621"/>
                  </a:cubicBezTo>
                  <a:cubicBezTo>
                    <a:pt x="3025" y="5621"/>
                    <a:pt x="3549" y="5097"/>
                    <a:pt x="3549" y="4454"/>
                  </a:cubicBezTo>
                  <a:cubicBezTo>
                    <a:pt x="3549" y="3906"/>
                    <a:pt x="3144" y="3430"/>
                    <a:pt x="2620" y="3311"/>
                  </a:cubicBezTo>
                  <a:lnTo>
                    <a:pt x="2382" y="3001"/>
                  </a:lnTo>
                  <a:lnTo>
                    <a:pt x="3668" y="3001"/>
                  </a:lnTo>
                  <a:lnTo>
                    <a:pt x="4478" y="4049"/>
                  </a:lnTo>
                  <a:cubicBezTo>
                    <a:pt x="4549" y="4144"/>
                    <a:pt x="4668" y="4192"/>
                    <a:pt x="4811" y="4192"/>
                  </a:cubicBezTo>
                  <a:lnTo>
                    <a:pt x="5859" y="4192"/>
                  </a:lnTo>
                  <a:cubicBezTo>
                    <a:pt x="6097" y="4192"/>
                    <a:pt x="6287" y="4025"/>
                    <a:pt x="6287" y="3787"/>
                  </a:cubicBezTo>
                  <a:cubicBezTo>
                    <a:pt x="6287" y="3573"/>
                    <a:pt x="6097" y="3382"/>
                    <a:pt x="5859" y="3382"/>
                  </a:cubicBezTo>
                  <a:lnTo>
                    <a:pt x="5001" y="3382"/>
                  </a:lnTo>
                  <a:lnTo>
                    <a:pt x="4263" y="2453"/>
                  </a:lnTo>
                  <a:lnTo>
                    <a:pt x="4263" y="405"/>
                  </a:lnTo>
                  <a:cubicBezTo>
                    <a:pt x="4263" y="191"/>
                    <a:pt x="4073" y="0"/>
                    <a:pt x="3858" y="0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g2d3ad79b770_0_27"/>
            <p:cNvSpPr/>
            <p:nvPr/>
          </p:nvSpPr>
          <p:spPr>
            <a:xfrm>
              <a:off x="5516995" y="4207328"/>
              <a:ext cx="79682" cy="47089"/>
            </a:xfrm>
            <a:custGeom>
              <a:rect b="b" l="l" r="r" t="t"/>
              <a:pathLst>
                <a:path extrusionOk="0" h="1478" w="2501">
                  <a:moveTo>
                    <a:pt x="0" y="1"/>
                  </a:moveTo>
                  <a:lnTo>
                    <a:pt x="48" y="1477"/>
                  </a:lnTo>
                  <a:cubicBezTo>
                    <a:pt x="548" y="1239"/>
                    <a:pt x="1096" y="1096"/>
                    <a:pt x="1691" y="1096"/>
                  </a:cubicBezTo>
                  <a:cubicBezTo>
                    <a:pt x="1977" y="1096"/>
                    <a:pt x="2239" y="1120"/>
                    <a:pt x="2501" y="1192"/>
                  </a:cubicBezTo>
                  <a:lnTo>
                    <a:pt x="2477" y="1"/>
                  </a:ln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g2d3ad79b770_0_27"/>
            <p:cNvSpPr/>
            <p:nvPr/>
          </p:nvSpPr>
          <p:spPr>
            <a:xfrm>
              <a:off x="5478285" y="4268021"/>
              <a:ext cx="185170" cy="185170"/>
            </a:xfrm>
            <a:custGeom>
              <a:rect b="b" l="l" r="r" t="t"/>
              <a:pathLst>
                <a:path extrusionOk="0" h="5812" w="5812">
                  <a:moveTo>
                    <a:pt x="2906" y="834"/>
                  </a:moveTo>
                  <a:cubicBezTo>
                    <a:pt x="4049" y="834"/>
                    <a:pt x="4978" y="1763"/>
                    <a:pt x="4978" y="2906"/>
                  </a:cubicBezTo>
                  <a:cubicBezTo>
                    <a:pt x="4978" y="4049"/>
                    <a:pt x="4049" y="4978"/>
                    <a:pt x="2906" y="4978"/>
                  </a:cubicBezTo>
                  <a:cubicBezTo>
                    <a:pt x="1763" y="4978"/>
                    <a:pt x="834" y="4049"/>
                    <a:pt x="834" y="2906"/>
                  </a:cubicBezTo>
                  <a:cubicBezTo>
                    <a:pt x="834" y="1763"/>
                    <a:pt x="1763" y="834"/>
                    <a:pt x="2906" y="834"/>
                  </a:cubicBezTo>
                  <a:close/>
                  <a:moveTo>
                    <a:pt x="2906" y="1"/>
                  </a:moveTo>
                  <a:cubicBezTo>
                    <a:pt x="1311" y="1"/>
                    <a:pt x="1" y="1311"/>
                    <a:pt x="1" y="2906"/>
                  </a:cubicBezTo>
                  <a:cubicBezTo>
                    <a:pt x="1" y="4526"/>
                    <a:pt x="1311" y="5812"/>
                    <a:pt x="2906" y="5812"/>
                  </a:cubicBezTo>
                  <a:cubicBezTo>
                    <a:pt x="4502" y="5812"/>
                    <a:pt x="5812" y="4526"/>
                    <a:pt x="5812" y="2906"/>
                  </a:cubicBezTo>
                  <a:cubicBezTo>
                    <a:pt x="5812" y="1311"/>
                    <a:pt x="4502" y="1"/>
                    <a:pt x="2906" y="1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g2d3ad79b770_0_27"/>
            <p:cNvSpPr/>
            <p:nvPr/>
          </p:nvSpPr>
          <p:spPr>
            <a:xfrm>
              <a:off x="5531396" y="4321132"/>
              <a:ext cx="78949" cy="79714"/>
            </a:xfrm>
            <a:custGeom>
              <a:rect b="b" l="l" r="r" t="t"/>
              <a:pathLst>
                <a:path extrusionOk="0" h="2502" w="2478">
                  <a:moveTo>
                    <a:pt x="1239" y="834"/>
                  </a:moveTo>
                  <a:cubicBezTo>
                    <a:pt x="1477" y="834"/>
                    <a:pt x="1644" y="1025"/>
                    <a:pt x="1644" y="1239"/>
                  </a:cubicBezTo>
                  <a:cubicBezTo>
                    <a:pt x="1644" y="1477"/>
                    <a:pt x="1477" y="1668"/>
                    <a:pt x="1239" y="1668"/>
                  </a:cubicBezTo>
                  <a:cubicBezTo>
                    <a:pt x="1001" y="1668"/>
                    <a:pt x="834" y="1477"/>
                    <a:pt x="834" y="1239"/>
                  </a:cubicBezTo>
                  <a:cubicBezTo>
                    <a:pt x="834" y="1025"/>
                    <a:pt x="1001" y="834"/>
                    <a:pt x="1239" y="834"/>
                  </a:cubicBezTo>
                  <a:close/>
                  <a:moveTo>
                    <a:pt x="1239" y="1"/>
                  </a:moveTo>
                  <a:cubicBezTo>
                    <a:pt x="549" y="1"/>
                    <a:pt x="1" y="573"/>
                    <a:pt x="1" y="1239"/>
                  </a:cubicBezTo>
                  <a:cubicBezTo>
                    <a:pt x="1" y="1930"/>
                    <a:pt x="549" y="2501"/>
                    <a:pt x="1239" y="2501"/>
                  </a:cubicBezTo>
                  <a:cubicBezTo>
                    <a:pt x="1930" y="2501"/>
                    <a:pt x="2478" y="1930"/>
                    <a:pt x="2478" y="1239"/>
                  </a:cubicBezTo>
                  <a:cubicBezTo>
                    <a:pt x="2478" y="573"/>
                    <a:pt x="1930" y="1"/>
                    <a:pt x="1239" y="1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g2d3ad79b770_0_27"/>
            <p:cNvSpPr/>
            <p:nvPr/>
          </p:nvSpPr>
          <p:spPr>
            <a:xfrm>
              <a:off x="5595147" y="4181553"/>
              <a:ext cx="62987" cy="25807"/>
            </a:xfrm>
            <a:custGeom>
              <a:rect b="b" l="l" r="r" t="t"/>
              <a:pathLst>
                <a:path extrusionOk="0" h="810" w="1977">
                  <a:moveTo>
                    <a:pt x="0" y="0"/>
                  </a:moveTo>
                  <a:lnTo>
                    <a:pt x="24" y="810"/>
                  </a:lnTo>
                  <a:lnTo>
                    <a:pt x="1572" y="810"/>
                  </a:lnTo>
                  <a:cubicBezTo>
                    <a:pt x="1810" y="810"/>
                    <a:pt x="1977" y="619"/>
                    <a:pt x="1977" y="405"/>
                  </a:cubicBezTo>
                  <a:cubicBezTo>
                    <a:pt x="1977" y="167"/>
                    <a:pt x="1810" y="0"/>
                    <a:pt x="1572" y="0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" name="Google Shape;260;g2d3ad79b770_0_27"/>
          <p:cNvGrpSpPr/>
          <p:nvPr/>
        </p:nvGrpSpPr>
        <p:grpSpPr>
          <a:xfrm>
            <a:off x="2722612" y="5319820"/>
            <a:ext cx="469629" cy="469590"/>
            <a:chOff x="6157349" y="4049526"/>
            <a:chExt cx="387003" cy="386972"/>
          </a:xfrm>
        </p:grpSpPr>
        <p:sp>
          <p:nvSpPr>
            <p:cNvPr id="261" name="Google Shape;261;g2d3ad79b770_0_27"/>
            <p:cNvSpPr/>
            <p:nvPr/>
          </p:nvSpPr>
          <p:spPr>
            <a:xfrm>
              <a:off x="6450238" y="4107957"/>
              <a:ext cx="68308" cy="91056"/>
            </a:xfrm>
            <a:custGeom>
              <a:rect b="b" l="l" r="r" t="t"/>
              <a:pathLst>
                <a:path extrusionOk="0" h="2858" w="2144">
                  <a:moveTo>
                    <a:pt x="1072" y="0"/>
                  </a:moveTo>
                  <a:cubicBezTo>
                    <a:pt x="477" y="0"/>
                    <a:pt x="0" y="500"/>
                    <a:pt x="0" y="1072"/>
                  </a:cubicBezTo>
                  <a:lnTo>
                    <a:pt x="0" y="2501"/>
                  </a:lnTo>
                  <a:cubicBezTo>
                    <a:pt x="0" y="2715"/>
                    <a:pt x="167" y="2858"/>
                    <a:pt x="357" y="2858"/>
                  </a:cubicBezTo>
                  <a:lnTo>
                    <a:pt x="1786" y="2858"/>
                  </a:lnTo>
                  <a:cubicBezTo>
                    <a:pt x="1977" y="2858"/>
                    <a:pt x="2144" y="2715"/>
                    <a:pt x="2144" y="2501"/>
                  </a:cubicBezTo>
                  <a:lnTo>
                    <a:pt x="2144" y="1072"/>
                  </a:lnTo>
                  <a:cubicBezTo>
                    <a:pt x="2144" y="500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g2d3ad79b770_0_27"/>
            <p:cNvSpPr/>
            <p:nvPr/>
          </p:nvSpPr>
          <p:spPr>
            <a:xfrm>
              <a:off x="6202877" y="4229343"/>
              <a:ext cx="75158" cy="60725"/>
            </a:xfrm>
            <a:custGeom>
              <a:rect b="b" l="l" r="r" t="t"/>
              <a:pathLst>
                <a:path extrusionOk="0" h="1906" w="2359">
                  <a:moveTo>
                    <a:pt x="501" y="0"/>
                  </a:moveTo>
                  <a:cubicBezTo>
                    <a:pt x="310" y="0"/>
                    <a:pt x="167" y="24"/>
                    <a:pt x="1" y="72"/>
                  </a:cubicBezTo>
                  <a:lnTo>
                    <a:pt x="1" y="1906"/>
                  </a:lnTo>
                  <a:lnTo>
                    <a:pt x="2358" y="1906"/>
                  </a:lnTo>
                  <a:lnTo>
                    <a:pt x="2358" y="1882"/>
                  </a:lnTo>
                  <a:cubicBezTo>
                    <a:pt x="2358" y="858"/>
                    <a:pt x="1525" y="0"/>
                    <a:pt x="501" y="0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g2d3ad79b770_0_27"/>
            <p:cNvSpPr/>
            <p:nvPr/>
          </p:nvSpPr>
          <p:spPr>
            <a:xfrm>
              <a:off x="6256752" y="4379563"/>
              <a:ext cx="188197" cy="56934"/>
            </a:xfrm>
            <a:custGeom>
              <a:rect b="b" l="l" r="r" t="t"/>
              <a:pathLst>
                <a:path extrusionOk="0" h="1787" w="5907">
                  <a:moveTo>
                    <a:pt x="2596" y="1"/>
                  </a:moveTo>
                  <a:lnTo>
                    <a:pt x="2596" y="715"/>
                  </a:lnTo>
                  <a:lnTo>
                    <a:pt x="358" y="715"/>
                  </a:lnTo>
                  <a:cubicBezTo>
                    <a:pt x="167" y="715"/>
                    <a:pt x="1" y="882"/>
                    <a:pt x="1" y="1072"/>
                  </a:cubicBezTo>
                  <a:cubicBezTo>
                    <a:pt x="1" y="1263"/>
                    <a:pt x="167" y="1430"/>
                    <a:pt x="358" y="1430"/>
                  </a:cubicBezTo>
                  <a:lnTo>
                    <a:pt x="691" y="1430"/>
                  </a:lnTo>
                  <a:cubicBezTo>
                    <a:pt x="691" y="1620"/>
                    <a:pt x="858" y="1787"/>
                    <a:pt x="1048" y="1787"/>
                  </a:cubicBezTo>
                  <a:cubicBezTo>
                    <a:pt x="1263" y="1787"/>
                    <a:pt x="1406" y="1620"/>
                    <a:pt x="1406" y="1430"/>
                  </a:cubicBezTo>
                  <a:lnTo>
                    <a:pt x="4501" y="1430"/>
                  </a:lnTo>
                  <a:cubicBezTo>
                    <a:pt x="4501" y="1620"/>
                    <a:pt x="4644" y="1787"/>
                    <a:pt x="4859" y="1787"/>
                  </a:cubicBezTo>
                  <a:cubicBezTo>
                    <a:pt x="5049" y="1787"/>
                    <a:pt x="5216" y="1620"/>
                    <a:pt x="5216" y="1430"/>
                  </a:cubicBezTo>
                  <a:lnTo>
                    <a:pt x="5549" y="1430"/>
                  </a:lnTo>
                  <a:cubicBezTo>
                    <a:pt x="5740" y="1430"/>
                    <a:pt x="5907" y="1263"/>
                    <a:pt x="5907" y="1072"/>
                  </a:cubicBezTo>
                  <a:cubicBezTo>
                    <a:pt x="5907" y="882"/>
                    <a:pt x="5740" y="715"/>
                    <a:pt x="5549" y="715"/>
                  </a:cubicBezTo>
                  <a:lnTo>
                    <a:pt x="3311" y="715"/>
                  </a:lnTo>
                  <a:lnTo>
                    <a:pt x="3311" y="1"/>
                  </a:ln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g2d3ad79b770_0_27"/>
            <p:cNvSpPr/>
            <p:nvPr/>
          </p:nvSpPr>
          <p:spPr>
            <a:xfrm>
              <a:off x="6157349" y="4212585"/>
              <a:ext cx="387003" cy="144262"/>
            </a:xfrm>
            <a:custGeom>
              <a:rect b="b" l="l" r="r" t="t"/>
              <a:pathLst>
                <a:path extrusionOk="0" h="4528" w="12147">
                  <a:moveTo>
                    <a:pt x="7788" y="2170"/>
                  </a:moveTo>
                  <a:lnTo>
                    <a:pt x="7788" y="3146"/>
                  </a:lnTo>
                  <a:lnTo>
                    <a:pt x="5764" y="3146"/>
                  </a:lnTo>
                  <a:lnTo>
                    <a:pt x="6097" y="2170"/>
                  </a:lnTo>
                  <a:close/>
                  <a:moveTo>
                    <a:pt x="9241" y="2170"/>
                  </a:moveTo>
                  <a:lnTo>
                    <a:pt x="9550" y="3146"/>
                  </a:lnTo>
                  <a:lnTo>
                    <a:pt x="8479" y="3146"/>
                  </a:lnTo>
                  <a:lnTo>
                    <a:pt x="8479" y="2170"/>
                  </a:lnTo>
                  <a:close/>
                  <a:moveTo>
                    <a:pt x="341" y="0"/>
                  </a:moveTo>
                  <a:cubicBezTo>
                    <a:pt x="147" y="0"/>
                    <a:pt x="1" y="159"/>
                    <a:pt x="1" y="360"/>
                  </a:cubicBezTo>
                  <a:lnTo>
                    <a:pt x="1" y="4170"/>
                  </a:lnTo>
                  <a:cubicBezTo>
                    <a:pt x="1" y="4384"/>
                    <a:pt x="168" y="4527"/>
                    <a:pt x="358" y="4527"/>
                  </a:cubicBezTo>
                  <a:lnTo>
                    <a:pt x="11789" y="4527"/>
                  </a:lnTo>
                  <a:cubicBezTo>
                    <a:pt x="11980" y="4527"/>
                    <a:pt x="12146" y="4384"/>
                    <a:pt x="12146" y="4170"/>
                  </a:cubicBezTo>
                  <a:lnTo>
                    <a:pt x="12146" y="2313"/>
                  </a:lnTo>
                  <a:cubicBezTo>
                    <a:pt x="12146" y="2122"/>
                    <a:pt x="12003" y="1955"/>
                    <a:pt x="11813" y="1955"/>
                  </a:cubicBezTo>
                  <a:cubicBezTo>
                    <a:pt x="11799" y="1954"/>
                    <a:pt x="11786" y="1953"/>
                    <a:pt x="11772" y="1953"/>
                  </a:cubicBezTo>
                  <a:cubicBezTo>
                    <a:pt x="11578" y="1953"/>
                    <a:pt x="11432" y="2112"/>
                    <a:pt x="11432" y="2313"/>
                  </a:cubicBezTo>
                  <a:lnTo>
                    <a:pt x="11432" y="3146"/>
                  </a:lnTo>
                  <a:lnTo>
                    <a:pt x="10313" y="3146"/>
                  </a:lnTo>
                  <a:lnTo>
                    <a:pt x="9836" y="1717"/>
                  </a:lnTo>
                  <a:cubicBezTo>
                    <a:pt x="9789" y="1574"/>
                    <a:pt x="9646" y="1455"/>
                    <a:pt x="9503" y="1455"/>
                  </a:cubicBezTo>
                  <a:lnTo>
                    <a:pt x="5835" y="1455"/>
                  </a:lnTo>
                  <a:cubicBezTo>
                    <a:pt x="5693" y="1455"/>
                    <a:pt x="5550" y="1574"/>
                    <a:pt x="5502" y="1717"/>
                  </a:cubicBezTo>
                  <a:lnTo>
                    <a:pt x="5026" y="3146"/>
                  </a:lnTo>
                  <a:lnTo>
                    <a:pt x="715" y="3146"/>
                  </a:lnTo>
                  <a:lnTo>
                    <a:pt x="715" y="360"/>
                  </a:lnTo>
                  <a:cubicBezTo>
                    <a:pt x="715" y="169"/>
                    <a:pt x="572" y="3"/>
                    <a:pt x="382" y="3"/>
                  </a:cubicBezTo>
                  <a:cubicBezTo>
                    <a:pt x="368" y="1"/>
                    <a:pt x="355" y="0"/>
                    <a:pt x="341" y="0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g2d3ad79b770_0_27"/>
            <p:cNvSpPr/>
            <p:nvPr/>
          </p:nvSpPr>
          <p:spPr>
            <a:xfrm>
              <a:off x="6339461" y="4049526"/>
              <a:ext cx="156337" cy="187432"/>
            </a:xfrm>
            <a:custGeom>
              <a:rect b="b" l="l" r="r" t="t"/>
              <a:pathLst>
                <a:path extrusionOk="0" h="5883" w="4907">
                  <a:moveTo>
                    <a:pt x="358" y="0"/>
                  </a:moveTo>
                  <a:cubicBezTo>
                    <a:pt x="167" y="0"/>
                    <a:pt x="0" y="167"/>
                    <a:pt x="0" y="358"/>
                  </a:cubicBezTo>
                  <a:lnTo>
                    <a:pt x="0" y="1167"/>
                  </a:lnTo>
                  <a:cubicBezTo>
                    <a:pt x="119" y="1144"/>
                    <a:pt x="238" y="1144"/>
                    <a:pt x="358" y="1144"/>
                  </a:cubicBezTo>
                  <a:cubicBezTo>
                    <a:pt x="477" y="1144"/>
                    <a:pt x="596" y="1144"/>
                    <a:pt x="715" y="1167"/>
                  </a:cubicBezTo>
                  <a:lnTo>
                    <a:pt x="715" y="715"/>
                  </a:lnTo>
                  <a:lnTo>
                    <a:pt x="2072" y="715"/>
                  </a:lnTo>
                  <a:lnTo>
                    <a:pt x="2072" y="5883"/>
                  </a:lnTo>
                  <a:lnTo>
                    <a:pt x="2763" y="5883"/>
                  </a:lnTo>
                  <a:lnTo>
                    <a:pt x="2763" y="715"/>
                  </a:lnTo>
                  <a:lnTo>
                    <a:pt x="4192" y="715"/>
                  </a:lnTo>
                  <a:lnTo>
                    <a:pt x="4192" y="1167"/>
                  </a:lnTo>
                  <a:cubicBezTo>
                    <a:pt x="4311" y="1144"/>
                    <a:pt x="4430" y="1144"/>
                    <a:pt x="4549" y="1144"/>
                  </a:cubicBezTo>
                  <a:cubicBezTo>
                    <a:pt x="4668" y="1144"/>
                    <a:pt x="4787" y="1144"/>
                    <a:pt x="4906" y="1167"/>
                  </a:cubicBezTo>
                  <a:lnTo>
                    <a:pt x="4906" y="358"/>
                  </a:lnTo>
                  <a:cubicBezTo>
                    <a:pt x="4906" y="167"/>
                    <a:pt x="4739" y="0"/>
                    <a:pt x="4549" y="0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g2d3ad79b770_0_27"/>
            <p:cNvSpPr/>
            <p:nvPr/>
          </p:nvSpPr>
          <p:spPr>
            <a:xfrm>
              <a:off x="6316681" y="4107957"/>
              <a:ext cx="68340" cy="129001"/>
            </a:xfrm>
            <a:custGeom>
              <a:rect b="b" l="l" r="r" t="t"/>
              <a:pathLst>
                <a:path extrusionOk="0" h="4049" w="2145">
                  <a:moveTo>
                    <a:pt x="1073" y="0"/>
                  </a:moveTo>
                  <a:cubicBezTo>
                    <a:pt x="477" y="0"/>
                    <a:pt x="1" y="500"/>
                    <a:pt x="1" y="1072"/>
                  </a:cubicBezTo>
                  <a:lnTo>
                    <a:pt x="1" y="2501"/>
                  </a:lnTo>
                  <a:cubicBezTo>
                    <a:pt x="1" y="2715"/>
                    <a:pt x="168" y="2858"/>
                    <a:pt x="358" y="2858"/>
                  </a:cubicBezTo>
                  <a:lnTo>
                    <a:pt x="715" y="2858"/>
                  </a:lnTo>
                  <a:lnTo>
                    <a:pt x="715" y="4049"/>
                  </a:lnTo>
                  <a:lnTo>
                    <a:pt x="1430" y="4049"/>
                  </a:lnTo>
                  <a:lnTo>
                    <a:pt x="1430" y="2858"/>
                  </a:lnTo>
                  <a:lnTo>
                    <a:pt x="1787" y="2858"/>
                  </a:lnTo>
                  <a:cubicBezTo>
                    <a:pt x="1977" y="2858"/>
                    <a:pt x="2144" y="2715"/>
                    <a:pt x="2144" y="2501"/>
                  </a:cubicBezTo>
                  <a:lnTo>
                    <a:pt x="2144" y="1072"/>
                  </a:lnTo>
                  <a:cubicBezTo>
                    <a:pt x="2144" y="500"/>
                    <a:pt x="1668" y="0"/>
                    <a:pt x="1073" y="0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" name="Google Shape;267;g2d3ad79b770_0_27"/>
          <p:cNvGrpSpPr/>
          <p:nvPr/>
        </p:nvGrpSpPr>
        <p:grpSpPr>
          <a:xfrm>
            <a:off x="3609791" y="5299562"/>
            <a:ext cx="511036" cy="510108"/>
            <a:chOff x="6917592" y="4032831"/>
            <a:chExt cx="421125" cy="420361"/>
          </a:xfrm>
        </p:grpSpPr>
        <p:sp>
          <p:nvSpPr>
            <p:cNvPr id="268" name="Google Shape;268;g2d3ad79b770_0_27"/>
            <p:cNvSpPr/>
            <p:nvPr/>
          </p:nvSpPr>
          <p:spPr>
            <a:xfrm>
              <a:off x="7264357" y="4119331"/>
              <a:ext cx="74361" cy="216266"/>
            </a:xfrm>
            <a:custGeom>
              <a:rect b="b" l="l" r="r" t="t"/>
              <a:pathLst>
                <a:path extrusionOk="0" h="6788" w="2334">
                  <a:moveTo>
                    <a:pt x="786" y="0"/>
                  </a:moveTo>
                  <a:lnTo>
                    <a:pt x="786" y="2001"/>
                  </a:lnTo>
                  <a:cubicBezTo>
                    <a:pt x="786" y="2215"/>
                    <a:pt x="619" y="2382"/>
                    <a:pt x="405" y="2382"/>
                  </a:cubicBezTo>
                  <a:lnTo>
                    <a:pt x="0" y="2382"/>
                  </a:lnTo>
                  <a:lnTo>
                    <a:pt x="0" y="6787"/>
                  </a:lnTo>
                  <a:cubicBezTo>
                    <a:pt x="500" y="6287"/>
                    <a:pt x="1167" y="5978"/>
                    <a:pt x="1929" y="5978"/>
                  </a:cubicBezTo>
                  <a:lnTo>
                    <a:pt x="2334" y="5978"/>
                  </a:lnTo>
                  <a:lnTo>
                    <a:pt x="2334" y="405"/>
                  </a:lnTo>
                  <a:cubicBezTo>
                    <a:pt x="2334" y="191"/>
                    <a:pt x="2167" y="0"/>
                    <a:pt x="1953" y="0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g2d3ad79b770_0_27"/>
            <p:cNvSpPr/>
            <p:nvPr/>
          </p:nvSpPr>
          <p:spPr>
            <a:xfrm>
              <a:off x="6991954" y="4119331"/>
              <a:ext cx="24309" cy="51613"/>
            </a:xfrm>
            <a:custGeom>
              <a:rect b="b" l="l" r="r" t="t"/>
              <a:pathLst>
                <a:path extrusionOk="0" h="1620" w="763">
                  <a:moveTo>
                    <a:pt x="1" y="0"/>
                  </a:moveTo>
                  <a:lnTo>
                    <a:pt x="1" y="1620"/>
                  </a:lnTo>
                  <a:lnTo>
                    <a:pt x="763" y="1620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g2d3ad79b770_0_27"/>
            <p:cNvSpPr/>
            <p:nvPr/>
          </p:nvSpPr>
          <p:spPr>
            <a:xfrm>
              <a:off x="7065550" y="4202039"/>
              <a:ext cx="125242" cy="124445"/>
            </a:xfrm>
            <a:custGeom>
              <a:rect b="b" l="l" r="r" t="t"/>
              <a:pathLst>
                <a:path extrusionOk="0" h="3906" w="3931">
                  <a:moveTo>
                    <a:pt x="1573" y="0"/>
                  </a:moveTo>
                  <a:lnTo>
                    <a:pt x="1573" y="1167"/>
                  </a:lnTo>
                  <a:cubicBezTo>
                    <a:pt x="1573" y="1381"/>
                    <a:pt x="1406" y="1548"/>
                    <a:pt x="1192" y="1548"/>
                  </a:cubicBezTo>
                  <a:lnTo>
                    <a:pt x="1" y="1548"/>
                  </a:lnTo>
                  <a:lnTo>
                    <a:pt x="1" y="2358"/>
                  </a:lnTo>
                  <a:lnTo>
                    <a:pt x="1192" y="2358"/>
                  </a:lnTo>
                  <a:cubicBezTo>
                    <a:pt x="1406" y="2358"/>
                    <a:pt x="1573" y="2524"/>
                    <a:pt x="1573" y="2739"/>
                  </a:cubicBezTo>
                  <a:lnTo>
                    <a:pt x="1573" y="3906"/>
                  </a:lnTo>
                  <a:lnTo>
                    <a:pt x="2358" y="3906"/>
                  </a:lnTo>
                  <a:lnTo>
                    <a:pt x="2358" y="2739"/>
                  </a:lnTo>
                  <a:cubicBezTo>
                    <a:pt x="2358" y="2524"/>
                    <a:pt x="2525" y="2358"/>
                    <a:pt x="2739" y="2358"/>
                  </a:cubicBezTo>
                  <a:lnTo>
                    <a:pt x="3930" y="2358"/>
                  </a:lnTo>
                  <a:lnTo>
                    <a:pt x="3930" y="1548"/>
                  </a:lnTo>
                  <a:lnTo>
                    <a:pt x="2739" y="1548"/>
                  </a:lnTo>
                  <a:cubicBezTo>
                    <a:pt x="2525" y="1548"/>
                    <a:pt x="2358" y="1381"/>
                    <a:pt x="2358" y="1167"/>
                  </a:cubicBezTo>
                  <a:lnTo>
                    <a:pt x="2358" y="0"/>
                  </a:ln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g2d3ad79b770_0_27"/>
            <p:cNvSpPr/>
            <p:nvPr/>
          </p:nvSpPr>
          <p:spPr>
            <a:xfrm>
              <a:off x="7016231" y="4119331"/>
              <a:ext cx="223880" cy="289862"/>
            </a:xfrm>
            <a:custGeom>
              <a:rect b="b" l="l" r="r" t="t"/>
              <a:pathLst>
                <a:path extrusionOk="0" h="9098" w="7027">
                  <a:moveTo>
                    <a:pt x="4287" y="1810"/>
                  </a:moveTo>
                  <a:cubicBezTo>
                    <a:pt x="4502" y="1810"/>
                    <a:pt x="4692" y="2001"/>
                    <a:pt x="4692" y="2191"/>
                  </a:cubicBezTo>
                  <a:lnTo>
                    <a:pt x="4692" y="3382"/>
                  </a:lnTo>
                  <a:lnTo>
                    <a:pt x="5859" y="3382"/>
                  </a:lnTo>
                  <a:cubicBezTo>
                    <a:pt x="6074" y="3382"/>
                    <a:pt x="6240" y="3549"/>
                    <a:pt x="6240" y="3763"/>
                  </a:cubicBezTo>
                  <a:lnTo>
                    <a:pt x="6240" y="5335"/>
                  </a:lnTo>
                  <a:cubicBezTo>
                    <a:pt x="6240" y="5549"/>
                    <a:pt x="6074" y="5716"/>
                    <a:pt x="5859" y="5716"/>
                  </a:cubicBezTo>
                  <a:lnTo>
                    <a:pt x="4692" y="5716"/>
                  </a:lnTo>
                  <a:lnTo>
                    <a:pt x="4692" y="6907"/>
                  </a:lnTo>
                  <a:cubicBezTo>
                    <a:pt x="4692" y="7121"/>
                    <a:pt x="4502" y="7288"/>
                    <a:pt x="4287" y="7288"/>
                  </a:cubicBezTo>
                  <a:lnTo>
                    <a:pt x="2740" y="7288"/>
                  </a:lnTo>
                  <a:cubicBezTo>
                    <a:pt x="2525" y="7288"/>
                    <a:pt x="2335" y="7121"/>
                    <a:pt x="2335" y="6907"/>
                  </a:cubicBezTo>
                  <a:lnTo>
                    <a:pt x="2335" y="5716"/>
                  </a:lnTo>
                  <a:lnTo>
                    <a:pt x="1168" y="5716"/>
                  </a:lnTo>
                  <a:cubicBezTo>
                    <a:pt x="953" y="5716"/>
                    <a:pt x="787" y="5549"/>
                    <a:pt x="787" y="5335"/>
                  </a:cubicBezTo>
                  <a:lnTo>
                    <a:pt x="787" y="3763"/>
                  </a:lnTo>
                  <a:cubicBezTo>
                    <a:pt x="787" y="3549"/>
                    <a:pt x="953" y="3382"/>
                    <a:pt x="1168" y="3382"/>
                  </a:cubicBezTo>
                  <a:lnTo>
                    <a:pt x="2335" y="3382"/>
                  </a:lnTo>
                  <a:lnTo>
                    <a:pt x="2335" y="2191"/>
                  </a:lnTo>
                  <a:cubicBezTo>
                    <a:pt x="2335" y="2001"/>
                    <a:pt x="2525" y="1810"/>
                    <a:pt x="2740" y="1810"/>
                  </a:cubicBezTo>
                  <a:close/>
                  <a:moveTo>
                    <a:pt x="787" y="0"/>
                  </a:moveTo>
                  <a:lnTo>
                    <a:pt x="787" y="2001"/>
                  </a:lnTo>
                  <a:cubicBezTo>
                    <a:pt x="787" y="2215"/>
                    <a:pt x="596" y="2382"/>
                    <a:pt x="382" y="2382"/>
                  </a:cubicBezTo>
                  <a:lnTo>
                    <a:pt x="1" y="2382"/>
                  </a:lnTo>
                  <a:lnTo>
                    <a:pt x="1" y="9097"/>
                  </a:lnTo>
                  <a:lnTo>
                    <a:pt x="7026" y="9097"/>
                  </a:lnTo>
                  <a:lnTo>
                    <a:pt x="7026" y="2382"/>
                  </a:lnTo>
                  <a:lnTo>
                    <a:pt x="6645" y="2382"/>
                  </a:lnTo>
                  <a:cubicBezTo>
                    <a:pt x="6431" y="2382"/>
                    <a:pt x="6240" y="2215"/>
                    <a:pt x="6240" y="2001"/>
                  </a:cubicBezTo>
                  <a:lnTo>
                    <a:pt x="6240" y="0"/>
                  </a:ln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g2d3ad79b770_0_27"/>
            <p:cNvSpPr/>
            <p:nvPr/>
          </p:nvSpPr>
          <p:spPr>
            <a:xfrm>
              <a:off x="7264357" y="4334800"/>
              <a:ext cx="74361" cy="74393"/>
            </a:xfrm>
            <a:custGeom>
              <a:rect b="b" l="l" r="r" t="t"/>
              <a:pathLst>
                <a:path extrusionOk="0" h="2335" w="2334">
                  <a:moveTo>
                    <a:pt x="1929" y="1"/>
                  </a:moveTo>
                  <a:cubicBezTo>
                    <a:pt x="857" y="1"/>
                    <a:pt x="0" y="858"/>
                    <a:pt x="0" y="1906"/>
                  </a:cubicBezTo>
                  <a:lnTo>
                    <a:pt x="0" y="2334"/>
                  </a:lnTo>
                  <a:lnTo>
                    <a:pt x="1953" y="2334"/>
                  </a:lnTo>
                  <a:cubicBezTo>
                    <a:pt x="2167" y="2334"/>
                    <a:pt x="2334" y="2168"/>
                    <a:pt x="2334" y="1953"/>
                  </a:cubicBezTo>
                  <a:lnTo>
                    <a:pt x="2334" y="1"/>
                  </a:ln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g2d3ad79b770_0_27"/>
            <p:cNvSpPr/>
            <p:nvPr/>
          </p:nvSpPr>
          <p:spPr>
            <a:xfrm>
              <a:off x="7240079" y="4119331"/>
              <a:ext cx="24309" cy="51613"/>
            </a:xfrm>
            <a:custGeom>
              <a:rect b="b" l="l" r="r" t="t"/>
              <a:pathLst>
                <a:path extrusionOk="0" h="1620" w="763">
                  <a:moveTo>
                    <a:pt x="0" y="0"/>
                  </a:moveTo>
                  <a:lnTo>
                    <a:pt x="0" y="1620"/>
                  </a:lnTo>
                  <a:lnTo>
                    <a:pt x="762" y="162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g2d3ad79b770_0_27"/>
            <p:cNvSpPr/>
            <p:nvPr/>
          </p:nvSpPr>
          <p:spPr>
            <a:xfrm>
              <a:off x="6917592" y="4334800"/>
              <a:ext cx="74393" cy="74393"/>
            </a:xfrm>
            <a:custGeom>
              <a:rect b="b" l="l" r="r" t="t"/>
              <a:pathLst>
                <a:path extrusionOk="0" h="2335" w="2335">
                  <a:moveTo>
                    <a:pt x="1" y="1"/>
                  </a:moveTo>
                  <a:lnTo>
                    <a:pt x="1" y="1953"/>
                  </a:lnTo>
                  <a:cubicBezTo>
                    <a:pt x="1" y="2168"/>
                    <a:pt x="168" y="2334"/>
                    <a:pt x="382" y="2334"/>
                  </a:cubicBezTo>
                  <a:lnTo>
                    <a:pt x="2335" y="2334"/>
                  </a:lnTo>
                  <a:lnTo>
                    <a:pt x="2335" y="1953"/>
                  </a:lnTo>
                  <a:cubicBezTo>
                    <a:pt x="2335" y="1953"/>
                    <a:pt x="2311" y="1930"/>
                    <a:pt x="2311" y="1906"/>
                  </a:cubicBezTo>
                  <a:cubicBezTo>
                    <a:pt x="2311" y="858"/>
                    <a:pt x="1477" y="1"/>
                    <a:pt x="430" y="1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g2d3ad79b770_0_27"/>
            <p:cNvSpPr/>
            <p:nvPr/>
          </p:nvSpPr>
          <p:spPr>
            <a:xfrm>
              <a:off x="6917592" y="4119331"/>
              <a:ext cx="74393" cy="216266"/>
            </a:xfrm>
            <a:custGeom>
              <a:rect b="b" l="l" r="r" t="t"/>
              <a:pathLst>
                <a:path extrusionOk="0" h="6788" w="2335">
                  <a:moveTo>
                    <a:pt x="382" y="0"/>
                  </a:moveTo>
                  <a:cubicBezTo>
                    <a:pt x="168" y="0"/>
                    <a:pt x="1" y="191"/>
                    <a:pt x="1" y="405"/>
                  </a:cubicBezTo>
                  <a:lnTo>
                    <a:pt x="1" y="6002"/>
                  </a:lnTo>
                  <a:lnTo>
                    <a:pt x="430" y="6002"/>
                  </a:lnTo>
                  <a:cubicBezTo>
                    <a:pt x="1168" y="6002"/>
                    <a:pt x="1835" y="6311"/>
                    <a:pt x="2335" y="6787"/>
                  </a:cubicBezTo>
                  <a:lnTo>
                    <a:pt x="2335" y="2382"/>
                  </a:lnTo>
                  <a:lnTo>
                    <a:pt x="1930" y="2382"/>
                  </a:lnTo>
                  <a:cubicBezTo>
                    <a:pt x="1716" y="2382"/>
                    <a:pt x="1549" y="2215"/>
                    <a:pt x="1549" y="2001"/>
                  </a:cubicBezTo>
                  <a:lnTo>
                    <a:pt x="1549" y="0"/>
                  </a:ln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g2d3ad79b770_0_27"/>
            <p:cNvSpPr/>
            <p:nvPr/>
          </p:nvSpPr>
          <p:spPr>
            <a:xfrm>
              <a:off x="7055705" y="4032831"/>
              <a:ext cx="144931" cy="62254"/>
            </a:xfrm>
            <a:custGeom>
              <a:rect b="b" l="l" r="r" t="t"/>
              <a:pathLst>
                <a:path extrusionOk="0" h="1954" w="4549">
                  <a:moveTo>
                    <a:pt x="1310" y="1"/>
                  </a:moveTo>
                  <a:cubicBezTo>
                    <a:pt x="762" y="1"/>
                    <a:pt x="524" y="286"/>
                    <a:pt x="405" y="548"/>
                  </a:cubicBezTo>
                  <a:cubicBezTo>
                    <a:pt x="310" y="786"/>
                    <a:pt x="286" y="1072"/>
                    <a:pt x="286" y="1358"/>
                  </a:cubicBezTo>
                  <a:lnTo>
                    <a:pt x="0" y="1953"/>
                  </a:lnTo>
                  <a:lnTo>
                    <a:pt x="858" y="1953"/>
                  </a:lnTo>
                  <a:lnTo>
                    <a:pt x="1024" y="1620"/>
                  </a:lnTo>
                  <a:cubicBezTo>
                    <a:pt x="1048" y="1572"/>
                    <a:pt x="1072" y="1501"/>
                    <a:pt x="1072" y="1453"/>
                  </a:cubicBezTo>
                  <a:cubicBezTo>
                    <a:pt x="1072" y="1215"/>
                    <a:pt x="1072" y="977"/>
                    <a:pt x="1119" y="834"/>
                  </a:cubicBezTo>
                  <a:cubicBezTo>
                    <a:pt x="1143" y="786"/>
                    <a:pt x="1167" y="763"/>
                    <a:pt x="1310" y="763"/>
                  </a:cubicBezTo>
                  <a:lnTo>
                    <a:pt x="3239" y="763"/>
                  </a:lnTo>
                  <a:cubicBezTo>
                    <a:pt x="3382" y="763"/>
                    <a:pt x="3406" y="786"/>
                    <a:pt x="3429" y="834"/>
                  </a:cubicBezTo>
                  <a:cubicBezTo>
                    <a:pt x="3477" y="977"/>
                    <a:pt x="3477" y="1215"/>
                    <a:pt x="3477" y="1453"/>
                  </a:cubicBezTo>
                  <a:cubicBezTo>
                    <a:pt x="3477" y="1501"/>
                    <a:pt x="3501" y="1572"/>
                    <a:pt x="3525" y="1620"/>
                  </a:cubicBezTo>
                  <a:lnTo>
                    <a:pt x="3691" y="1953"/>
                  </a:lnTo>
                  <a:lnTo>
                    <a:pt x="4549" y="1953"/>
                  </a:lnTo>
                  <a:lnTo>
                    <a:pt x="4263" y="1358"/>
                  </a:lnTo>
                  <a:cubicBezTo>
                    <a:pt x="4263" y="1072"/>
                    <a:pt x="4239" y="786"/>
                    <a:pt x="4144" y="548"/>
                  </a:cubicBezTo>
                  <a:cubicBezTo>
                    <a:pt x="4025" y="286"/>
                    <a:pt x="3787" y="1"/>
                    <a:pt x="3239" y="1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g2d3ad79b770_0_27"/>
            <p:cNvSpPr/>
            <p:nvPr/>
          </p:nvSpPr>
          <p:spPr>
            <a:xfrm>
              <a:off x="7064785" y="4433439"/>
              <a:ext cx="24341" cy="19753"/>
            </a:xfrm>
            <a:custGeom>
              <a:rect b="b" l="l" r="r" t="t"/>
              <a:pathLst>
                <a:path extrusionOk="0" h="620" w="764">
                  <a:moveTo>
                    <a:pt x="1" y="1"/>
                  </a:moveTo>
                  <a:lnTo>
                    <a:pt x="1" y="239"/>
                  </a:lnTo>
                  <a:cubicBezTo>
                    <a:pt x="1" y="453"/>
                    <a:pt x="168" y="620"/>
                    <a:pt x="382" y="620"/>
                  </a:cubicBezTo>
                  <a:cubicBezTo>
                    <a:pt x="596" y="620"/>
                    <a:pt x="763" y="453"/>
                    <a:pt x="763" y="239"/>
                  </a:cubicBezTo>
                  <a:lnTo>
                    <a:pt x="763" y="1"/>
                  </a:ln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g2d3ad79b770_0_27"/>
            <p:cNvSpPr/>
            <p:nvPr/>
          </p:nvSpPr>
          <p:spPr>
            <a:xfrm>
              <a:off x="7015498" y="4433439"/>
              <a:ext cx="24309" cy="19753"/>
            </a:xfrm>
            <a:custGeom>
              <a:rect b="b" l="l" r="r" t="t"/>
              <a:pathLst>
                <a:path extrusionOk="0" h="620" w="763">
                  <a:moveTo>
                    <a:pt x="0" y="1"/>
                  </a:moveTo>
                  <a:lnTo>
                    <a:pt x="0" y="239"/>
                  </a:lnTo>
                  <a:cubicBezTo>
                    <a:pt x="0" y="453"/>
                    <a:pt x="167" y="620"/>
                    <a:pt x="381" y="620"/>
                  </a:cubicBezTo>
                  <a:cubicBezTo>
                    <a:pt x="595" y="620"/>
                    <a:pt x="762" y="453"/>
                    <a:pt x="762" y="239"/>
                  </a:cubicBezTo>
                  <a:lnTo>
                    <a:pt x="762" y="1"/>
                  </a:ln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g2d3ad79b770_0_27"/>
            <p:cNvSpPr/>
            <p:nvPr/>
          </p:nvSpPr>
          <p:spPr>
            <a:xfrm>
              <a:off x="7167215" y="4433439"/>
              <a:ext cx="25074" cy="19753"/>
            </a:xfrm>
            <a:custGeom>
              <a:rect b="b" l="l" r="r" t="t"/>
              <a:pathLst>
                <a:path extrusionOk="0" h="620" w="787">
                  <a:moveTo>
                    <a:pt x="1" y="1"/>
                  </a:moveTo>
                  <a:lnTo>
                    <a:pt x="1" y="239"/>
                  </a:lnTo>
                  <a:cubicBezTo>
                    <a:pt x="1" y="453"/>
                    <a:pt x="168" y="620"/>
                    <a:pt x="382" y="620"/>
                  </a:cubicBezTo>
                  <a:cubicBezTo>
                    <a:pt x="596" y="620"/>
                    <a:pt x="787" y="453"/>
                    <a:pt x="787" y="239"/>
                  </a:cubicBezTo>
                  <a:lnTo>
                    <a:pt x="787" y="1"/>
                  </a:ln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g2d3ad79b770_0_27"/>
            <p:cNvSpPr/>
            <p:nvPr/>
          </p:nvSpPr>
          <p:spPr>
            <a:xfrm>
              <a:off x="7216535" y="4433439"/>
              <a:ext cx="25074" cy="19753"/>
            </a:xfrm>
            <a:custGeom>
              <a:rect b="b" l="l" r="r" t="t"/>
              <a:pathLst>
                <a:path extrusionOk="0" h="620" w="787">
                  <a:moveTo>
                    <a:pt x="1" y="1"/>
                  </a:moveTo>
                  <a:lnTo>
                    <a:pt x="1" y="239"/>
                  </a:lnTo>
                  <a:cubicBezTo>
                    <a:pt x="1" y="453"/>
                    <a:pt x="168" y="620"/>
                    <a:pt x="382" y="620"/>
                  </a:cubicBezTo>
                  <a:cubicBezTo>
                    <a:pt x="596" y="620"/>
                    <a:pt x="787" y="453"/>
                    <a:pt x="787" y="239"/>
                  </a:cubicBezTo>
                  <a:lnTo>
                    <a:pt x="787" y="1"/>
                  </a:ln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1" name="Google Shape;281;g2d3ad79b770_0_27"/>
          <p:cNvGrpSpPr/>
          <p:nvPr/>
        </p:nvGrpSpPr>
        <p:grpSpPr>
          <a:xfrm>
            <a:off x="4534676" y="4721720"/>
            <a:ext cx="517454" cy="289115"/>
            <a:chOff x="7718075" y="4123887"/>
            <a:chExt cx="426414" cy="238249"/>
          </a:xfrm>
        </p:grpSpPr>
        <p:sp>
          <p:nvSpPr>
            <p:cNvPr id="282" name="Google Shape;282;g2d3ad79b770_0_27"/>
            <p:cNvSpPr/>
            <p:nvPr/>
          </p:nvSpPr>
          <p:spPr>
            <a:xfrm>
              <a:off x="7718075" y="4161800"/>
              <a:ext cx="115365" cy="175326"/>
            </a:xfrm>
            <a:custGeom>
              <a:rect b="b" l="l" r="r" t="t"/>
              <a:pathLst>
                <a:path extrusionOk="0" h="5503" w="3621">
                  <a:moveTo>
                    <a:pt x="2739" y="1"/>
                  </a:moveTo>
                  <a:cubicBezTo>
                    <a:pt x="1239" y="1"/>
                    <a:pt x="0" y="1239"/>
                    <a:pt x="0" y="2740"/>
                  </a:cubicBezTo>
                  <a:cubicBezTo>
                    <a:pt x="0" y="4264"/>
                    <a:pt x="1239" y="5502"/>
                    <a:pt x="2739" y="5502"/>
                  </a:cubicBezTo>
                  <a:cubicBezTo>
                    <a:pt x="2929" y="5502"/>
                    <a:pt x="3120" y="5478"/>
                    <a:pt x="3310" y="5431"/>
                  </a:cubicBezTo>
                  <a:cubicBezTo>
                    <a:pt x="3120" y="5216"/>
                    <a:pt x="2953" y="4978"/>
                    <a:pt x="2834" y="4716"/>
                  </a:cubicBezTo>
                  <a:lnTo>
                    <a:pt x="2739" y="4716"/>
                  </a:lnTo>
                  <a:cubicBezTo>
                    <a:pt x="1667" y="4716"/>
                    <a:pt x="786" y="3835"/>
                    <a:pt x="786" y="2740"/>
                  </a:cubicBezTo>
                  <a:cubicBezTo>
                    <a:pt x="786" y="1668"/>
                    <a:pt x="1667" y="787"/>
                    <a:pt x="2739" y="787"/>
                  </a:cubicBezTo>
                  <a:cubicBezTo>
                    <a:pt x="2858" y="787"/>
                    <a:pt x="2977" y="787"/>
                    <a:pt x="3072" y="811"/>
                  </a:cubicBezTo>
                  <a:cubicBezTo>
                    <a:pt x="3215" y="596"/>
                    <a:pt x="3382" y="382"/>
                    <a:pt x="3572" y="168"/>
                  </a:cubicBezTo>
                  <a:cubicBezTo>
                    <a:pt x="3596" y="168"/>
                    <a:pt x="3596" y="144"/>
                    <a:pt x="3620" y="144"/>
                  </a:cubicBezTo>
                  <a:cubicBezTo>
                    <a:pt x="3334" y="49"/>
                    <a:pt x="3048" y="1"/>
                    <a:pt x="2739" y="1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g2d3ad79b770_0_27"/>
            <p:cNvSpPr/>
            <p:nvPr/>
          </p:nvSpPr>
          <p:spPr>
            <a:xfrm>
              <a:off x="8028391" y="4161800"/>
              <a:ext cx="116098" cy="175326"/>
            </a:xfrm>
            <a:custGeom>
              <a:rect b="b" l="l" r="r" t="t"/>
              <a:pathLst>
                <a:path extrusionOk="0" h="5503" w="3644">
                  <a:moveTo>
                    <a:pt x="905" y="1"/>
                  </a:moveTo>
                  <a:cubicBezTo>
                    <a:pt x="596" y="1"/>
                    <a:pt x="286" y="49"/>
                    <a:pt x="0" y="144"/>
                  </a:cubicBezTo>
                  <a:cubicBezTo>
                    <a:pt x="24" y="144"/>
                    <a:pt x="24" y="168"/>
                    <a:pt x="48" y="168"/>
                  </a:cubicBezTo>
                  <a:cubicBezTo>
                    <a:pt x="239" y="382"/>
                    <a:pt x="381" y="596"/>
                    <a:pt x="548" y="811"/>
                  </a:cubicBezTo>
                  <a:cubicBezTo>
                    <a:pt x="643" y="787"/>
                    <a:pt x="762" y="787"/>
                    <a:pt x="905" y="787"/>
                  </a:cubicBezTo>
                  <a:cubicBezTo>
                    <a:pt x="1977" y="787"/>
                    <a:pt x="2858" y="1668"/>
                    <a:pt x="2858" y="2740"/>
                  </a:cubicBezTo>
                  <a:cubicBezTo>
                    <a:pt x="2858" y="3835"/>
                    <a:pt x="1977" y="4716"/>
                    <a:pt x="905" y="4716"/>
                  </a:cubicBezTo>
                  <a:lnTo>
                    <a:pt x="786" y="4716"/>
                  </a:lnTo>
                  <a:cubicBezTo>
                    <a:pt x="667" y="4978"/>
                    <a:pt x="500" y="5216"/>
                    <a:pt x="310" y="5431"/>
                  </a:cubicBezTo>
                  <a:cubicBezTo>
                    <a:pt x="500" y="5478"/>
                    <a:pt x="691" y="5502"/>
                    <a:pt x="905" y="5502"/>
                  </a:cubicBezTo>
                  <a:cubicBezTo>
                    <a:pt x="2406" y="5502"/>
                    <a:pt x="3644" y="4264"/>
                    <a:pt x="3644" y="2740"/>
                  </a:cubicBezTo>
                  <a:cubicBezTo>
                    <a:pt x="3644" y="1239"/>
                    <a:pt x="2406" y="1"/>
                    <a:pt x="905" y="1"/>
                  </a:cubicBez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g2d3ad79b770_0_27"/>
            <p:cNvSpPr/>
            <p:nvPr/>
          </p:nvSpPr>
          <p:spPr>
            <a:xfrm>
              <a:off x="7818211" y="4123887"/>
              <a:ext cx="225378" cy="238249"/>
            </a:xfrm>
            <a:custGeom>
              <a:rect b="b" l="l" r="r" t="t"/>
              <a:pathLst>
                <a:path extrusionOk="0" h="7478" w="7074">
                  <a:moveTo>
                    <a:pt x="5666" y="3566"/>
                  </a:moveTo>
                  <a:cubicBezTo>
                    <a:pt x="5764" y="3566"/>
                    <a:pt x="5859" y="3608"/>
                    <a:pt x="5931" y="3691"/>
                  </a:cubicBezTo>
                  <a:cubicBezTo>
                    <a:pt x="6097" y="3834"/>
                    <a:pt x="6097" y="4072"/>
                    <a:pt x="5931" y="4239"/>
                  </a:cubicBezTo>
                  <a:lnTo>
                    <a:pt x="5383" y="4787"/>
                  </a:lnTo>
                  <a:cubicBezTo>
                    <a:pt x="5301" y="4869"/>
                    <a:pt x="5209" y="4903"/>
                    <a:pt x="5120" y="4903"/>
                  </a:cubicBezTo>
                  <a:cubicBezTo>
                    <a:pt x="4822" y="4903"/>
                    <a:pt x="4560" y="4515"/>
                    <a:pt x="4835" y="4239"/>
                  </a:cubicBezTo>
                  <a:lnTo>
                    <a:pt x="5383" y="3691"/>
                  </a:lnTo>
                  <a:cubicBezTo>
                    <a:pt x="5466" y="3608"/>
                    <a:pt x="5567" y="3566"/>
                    <a:pt x="5666" y="3566"/>
                  </a:cubicBezTo>
                  <a:close/>
                  <a:moveTo>
                    <a:pt x="1406" y="3566"/>
                  </a:moveTo>
                  <a:cubicBezTo>
                    <a:pt x="1507" y="3566"/>
                    <a:pt x="1608" y="3608"/>
                    <a:pt x="1692" y="3691"/>
                  </a:cubicBezTo>
                  <a:lnTo>
                    <a:pt x="2239" y="4239"/>
                  </a:lnTo>
                  <a:cubicBezTo>
                    <a:pt x="2382" y="4382"/>
                    <a:pt x="2382" y="4644"/>
                    <a:pt x="2239" y="4787"/>
                  </a:cubicBezTo>
                  <a:cubicBezTo>
                    <a:pt x="2168" y="4870"/>
                    <a:pt x="2067" y="4912"/>
                    <a:pt x="1965" y="4912"/>
                  </a:cubicBezTo>
                  <a:cubicBezTo>
                    <a:pt x="1864" y="4912"/>
                    <a:pt x="1763" y="4870"/>
                    <a:pt x="1692" y="4787"/>
                  </a:cubicBezTo>
                  <a:lnTo>
                    <a:pt x="1120" y="4239"/>
                  </a:lnTo>
                  <a:cubicBezTo>
                    <a:pt x="977" y="4072"/>
                    <a:pt x="977" y="3834"/>
                    <a:pt x="1120" y="3691"/>
                  </a:cubicBezTo>
                  <a:cubicBezTo>
                    <a:pt x="1203" y="3608"/>
                    <a:pt x="1305" y="3566"/>
                    <a:pt x="1406" y="3566"/>
                  </a:cubicBezTo>
                  <a:close/>
                  <a:moveTo>
                    <a:pt x="3144" y="0"/>
                  </a:moveTo>
                  <a:cubicBezTo>
                    <a:pt x="3073" y="24"/>
                    <a:pt x="3025" y="72"/>
                    <a:pt x="2954" y="119"/>
                  </a:cubicBezTo>
                  <a:cubicBezTo>
                    <a:pt x="1072" y="1548"/>
                    <a:pt x="1" y="2929"/>
                    <a:pt x="1" y="3930"/>
                  </a:cubicBezTo>
                  <a:cubicBezTo>
                    <a:pt x="1" y="5882"/>
                    <a:pt x="1596" y="7478"/>
                    <a:pt x="3525" y="7478"/>
                  </a:cubicBezTo>
                  <a:cubicBezTo>
                    <a:pt x="5478" y="7478"/>
                    <a:pt x="7074" y="5882"/>
                    <a:pt x="7074" y="3930"/>
                  </a:cubicBezTo>
                  <a:cubicBezTo>
                    <a:pt x="7074" y="2929"/>
                    <a:pt x="6002" y="1548"/>
                    <a:pt x="4121" y="119"/>
                  </a:cubicBezTo>
                  <a:cubicBezTo>
                    <a:pt x="4049" y="72"/>
                    <a:pt x="4002" y="24"/>
                    <a:pt x="3930" y="0"/>
                  </a:cubicBezTo>
                  <a:lnTo>
                    <a:pt x="3930" y="6263"/>
                  </a:lnTo>
                  <a:cubicBezTo>
                    <a:pt x="3930" y="6478"/>
                    <a:pt x="3763" y="6644"/>
                    <a:pt x="3525" y="6644"/>
                  </a:cubicBezTo>
                  <a:cubicBezTo>
                    <a:pt x="3311" y="6644"/>
                    <a:pt x="3144" y="6478"/>
                    <a:pt x="3144" y="6263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E94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5" name="Google Shape;285;g2d3ad79b770_0_27"/>
          <p:cNvSpPr/>
          <p:nvPr/>
        </p:nvSpPr>
        <p:spPr>
          <a:xfrm>
            <a:off x="939109" y="5359659"/>
            <a:ext cx="441180" cy="450112"/>
          </a:xfrm>
          <a:custGeom>
            <a:rect b="b" l="l" r="r" t="t"/>
            <a:pathLst>
              <a:path extrusionOk="0" h="12698" w="12446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E94B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g2d3aac6288d_0_3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7000" y="2799625"/>
            <a:ext cx="5788776" cy="140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